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22"/>
  </p:notesMasterIdLst>
  <p:sldIdLst>
    <p:sldId id="297" r:id="rId2"/>
    <p:sldId id="299" r:id="rId3"/>
    <p:sldId id="268" r:id="rId4"/>
    <p:sldId id="285" r:id="rId5"/>
    <p:sldId id="270" r:id="rId6"/>
    <p:sldId id="287" r:id="rId7"/>
    <p:sldId id="288" r:id="rId8"/>
    <p:sldId id="289" r:id="rId9"/>
    <p:sldId id="291" r:id="rId10"/>
    <p:sldId id="290" r:id="rId11"/>
    <p:sldId id="293" r:id="rId12"/>
    <p:sldId id="295" r:id="rId13"/>
    <p:sldId id="292" r:id="rId14"/>
    <p:sldId id="296" r:id="rId15"/>
    <p:sldId id="276" r:id="rId16"/>
    <p:sldId id="279" r:id="rId17"/>
    <p:sldId id="281" r:id="rId18"/>
    <p:sldId id="283" r:id="rId19"/>
    <p:sldId id="282" r:id="rId20"/>
    <p:sldId id="275" r:id="rId21"/>
  </p:sldIdLst>
  <p:sldSz cx="12192000" cy="6858000"/>
  <p:notesSz cx="12192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7200"/>
    <p:restoredTop sz="93466"/>
  </p:normalViewPr>
  <p:slideViewPr>
    <p:cSldViewPr>
      <p:cViewPr varScale="1">
        <p:scale>
          <a:sx n="118" d="100"/>
          <a:sy n="118" d="100"/>
        </p:scale>
        <p:origin x="1112" y="19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382F485-F93A-464E-8B80-67DDF1A00537}" type="doc">
      <dgm:prSet loTypeId="urn:microsoft.com/office/officeart/2005/8/layout/process2" loCatId="" qsTypeId="urn:microsoft.com/office/officeart/2005/8/quickstyle/simple1" qsCatId="simple" csTypeId="urn:microsoft.com/office/officeart/2005/8/colors/accent1_2" csCatId="accent1" phldr="1"/>
      <dgm:spPr/>
    </dgm:pt>
    <dgm:pt modelId="{10C7BD9F-C07A-6942-9505-C256C8E7F97B}">
      <dgm:prSet phldrT="[Text]" custT="1"/>
      <dgm:spPr/>
      <dgm:t>
        <a:bodyPr/>
        <a:lstStyle/>
        <a:p>
          <a:r>
            <a:rPr lang="en-US" sz="2000" dirty="0">
              <a:latin typeface="Arial" panose="020B0604020202020204" pitchFamily="34" charset="0"/>
              <a:cs typeface="Arial" panose="020B0604020202020204" pitchFamily="34" charset="0"/>
            </a:rPr>
            <a:t>Literature review</a:t>
          </a:r>
        </a:p>
      </dgm:t>
    </dgm:pt>
    <dgm:pt modelId="{C59CFF03-BBA8-AF4C-9633-0C71792A7084}" type="parTrans" cxnId="{F4AADFD1-3D9C-5941-8337-46CB636A04D4}">
      <dgm:prSet/>
      <dgm:spPr/>
      <dgm:t>
        <a:bodyPr/>
        <a:lstStyle/>
        <a:p>
          <a:endParaRPr lang="en-US"/>
        </a:p>
      </dgm:t>
    </dgm:pt>
    <dgm:pt modelId="{6062F8AF-B412-1E48-BF59-1FC00C8DA1B1}" type="sibTrans" cxnId="{F4AADFD1-3D9C-5941-8337-46CB636A04D4}">
      <dgm:prSet/>
      <dgm:spPr/>
      <dgm:t>
        <a:bodyPr/>
        <a:lstStyle/>
        <a:p>
          <a:endParaRPr lang="en-US"/>
        </a:p>
      </dgm:t>
    </dgm:pt>
    <dgm:pt modelId="{E19CD49F-F9F9-6349-92C6-AB449D20D6E9}">
      <dgm:prSet phldrT="[Text]" custT="1"/>
      <dgm:spPr/>
      <dgm:t>
        <a:bodyPr/>
        <a:lstStyle/>
        <a:p>
          <a:r>
            <a:rPr lang="en-US" sz="2000" dirty="0">
              <a:latin typeface="Arial" panose="020B0604020202020204" pitchFamily="34" charset="0"/>
              <a:cs typeface="Arial" panose="020B0604020202020204" pitchFamily="34" charset="0"/>
            </a:rPr>
            <a:t>Existing methods</a:t>
          </a:r>
        </a:p>
      </dgm:t>
    </dgm:pt>
    <dgm:pt modelId="{DF9E9BB1-1671-894E-9031-BF81EE54EB2C}" type="parTrans" cxnId="{5BB94B32-9DEC-B340-9BD3-8D0CBBF46295}">
      <dgm:prSet/>
      <dgm:spPr/>
      <dgm:t>
        <a:bodyPr/>
        <a:lstStyle/>
        <a:p>
          <a:endParaRPr lang="en-US"/>
        </a:p>
      </dgm:t>
    </dgm:pt>
    <dgm:pt modelId="{9058C527-1337-6545-8228-EBD1DDE13317}" type="sibTrans" cxnId="{5BB94B32-9DEC-B340-9BD3-8D0CBBF46295}">
      <dgm:prSet/>
      <dgm:spPr/>
      <dgm:t>
        <a:bodyPr/>
        <a:lstStyle/>
        <a:p>
          <a:endParaRPr lang="en-US"/>
        </a:p>
      </dgm:t>
    </dgm:pt>
    <dgm:pt modelId="{3BD4ED8F-2212-5B43-885A-E68F31155E65}">
      <dgm:prSet phldrT="[Text]" custT="1"/>
      <dgm:spPr/>
      <dgm:t>
        <a:bodyPr/>
        <a:lstStyle/>
        <a:p>
          <a:r>
            <a:rPr lang="en-US" sz="2000" dirty="0">
              <a:latin typeface="Arial" panose="020B0604020202020204" pitchFamily="34" charset="0"/>
              <a:cs typeface="Arial" panose="020B0604020202020204" pitchFamily="34" charset="0"/>
            </a:rPr>
            <a:t>Design</a:t>
          </a:r>
        </a:p>
      </dgm:t>
    </dgm:pt>
    <dgm:pt modelId="{1F3BCC83-BAA1-2F43-A563-4EFC13F58EB6}" type="parTrans" cxnId="{69FA3B2A-AC8D-B14F-8001-3C4198E2E684}">
      <dgm:prSet/>
      <dgm:spPr/>
      <dgm:t>
        <a:bodyPr/>
        <a:lstStyle/>
        <a:p>
          <a:endParaRPr lang="en-US"/>
        </a:p>
      </dgm:t>
    </dgm:pt>
    <dgm:pt modelId="{09429EAA-542C-C642-8CB5-BAB02AA95A1C}" type="sibTrans" cxnId="{69FA3B2A-AC8D-B14F-8001-3C4198E2E684}">
      <dgm:prSet/>
      <dgm:spPr/>
      <dgm:t>
        <a:bodyPr/>
        <a:lstStyle/>
        <a:p>
          <a:endParaRPr lang="en-US"/>
        </a:p>
      </dgm:t>
    </dgm:pt>
    <dgm:pt modelId="{C211BAF5-7191-D74B-B507-D6C8737E48C7}">
      <dgm:prSet custT="1"/>
      <dgm:spPr/>
      <dgm:t>
        <a:bodyPr/>
        <a:lstStyle/>
        <a:p>
          <a:r>
            <a:rPr lang="en-US" sz="2000" dirty="0">
              <a:latin typeface="Arial" panose="020B0604020202020204" pitchFamily="34" charset="0"/>
              <a:cs typeface="Arial" panose="020B0604020202020204" pitchFamily="34" charset="0"/>
            </a:rPr>
            <a:t>Feasibility analysis</a:t>
          </a:r>
        </a:p>
      </dgm:t>
    </dgm:pt>
    <dgm:pt modelId="{0FD05F8B-7C60-B745-924E-02FE577510DE}" type="parTrans" cxnId="{F82EC0D3-99E1-564A-86A5-BDB6F5EF9E41}">
      <dgm:prSet/>
      <dgm:spPr/>
      <dgm:t>
        <a:bodyPr/>
        <a:lstStyle/>
        <a:p>
          <a:endParaRPr lang="en-US"/>
        </a:p>
      </dgm:t>
    </dgm:pt>
    <dgm:pt modelId="{BAC9D07E-A986-6D42-8354-104264A4AC0E}" type="sibTrans" cxnId="{F82EC0D3-99E1-564A-86A5-BDB6F5EF9E41}">
      <dgm:prSet/>
      <dgm:spPr/>
      <dgm:t>
        <a:bodyPr/>
        <a:lstStyle/>
        <a:p>
          <a:endParaRPr lang="en-US"/>
        </a:p>
      </dgm:t>
    </dgm:pt>
    <dgm:pt modelId="{F9A74B2D-5762-3D4F-A323-4106CC4B8E9B}">
      <dgm:prSet custT="1"/>
      <dgm:spPr/>
      <dgm:t>
        <a:bodyPr/>
        <a:lstStyle/>
        <a:p>
          <a:r>
            <a:rPr lang="en-US" sz="2000" dirty="0">
              <a:latin typeface="Arial" panose="020B0604020202020204" pitchFamily="34" charset="0"/>
              <a:cs typeface="Arial" panose="020B0604020202020204" pitchFamily="34" charset="0"/>
            </a:rPr>
            <a:t>Rollout</a:t>
          </a:r>
        </a:p>
      </dgm:t>
    </dgm:pt>
    <dgm:pt modelId="{A1B8F615-C62D-5A44-BE00-88B26D7ECBDE}" type="parTrans" cxnId="{4E001E63-CDCA-364C-BEC1-6C63586BA911}">
      <dgm:prSet/>
      <dgm:spPr/>
      <dgm:t>
        <a:bodyPr/>
        <a:lstStyle/>
        <a:p>
          <a:endParaRPr lang="en-US"/>
        </a:p>
      </dgm:t>
    </dgm:pt>
    <dgm:pt modelId="{619F96AB-9673-524B-AFD6-D53A58DB7134}" type="sibTrans" cxnId="{4E001E63-CDCA-364C-BEC1-6C63586BA911}">
      <dgm:prSet/>
      <dgm:spPr/>
      <dgm:t>
        <a:bodyPr/>
        <a:lstStyle/>
        <a:p>
          <a:endParaRPr lang="en-US"/>
        </a:p>
      </dgm:t>
    </dgm:pt>
    <dgm:pt modelId="{AD5EAD08-CFDE-DE44-B035-C003084273E1}" type="pres">
      <dgm:prSet presAssocID="{A382F485-F93A-464E-8B80-67DDF1A00537}" presName="linearFlow" presStyleCnt="0">
        <dgm:presLayoutVars>
          <dgm:resizeHandles val="exact"/>
        </dgm:presLayoutVars>
      </dgm:prSet>
      <dgm:spPr/>
    </dgm:pt>
    <dgm:pt modelId="{0AF0C974-12AD-F549-AEA2-F74D8AE900F0}" type="pres">
      <dgm:prSet presAssocID="{10C7BD9F-C07A-6942-9505-C256C8E7F97B}" presName="node" presStyleLbl="node1" presStyleIdx="0" presStyleCnt="5" custScaleX="104234">
        <dgm:presLayoutVars>
          <dgm:bulletEnabled val="1"/>
        </dgm:presLayoutVars>
      </dgm:prSet>
      <dgm:spPr/>
    </dgm:pt>
    <dgm:pt modelId="{2BAA3F24-B944-B24D-BC2C-767146E89530}" type="pres">
      <dgm:prSet presAssocID="{6062F8AF-B412-1E48-BF59-1FC00C8DA1B1}" presName="sibTrans" presStyleLbl="sibTrans2D1" presStyleIdx="0" presStyleCnt="4"/>
      <dgm:spPr/>
    </dgm:pt>
    <dgm:pt modelId="{3E18A777-8373-2A44-BDFC-FED2D515A57E}" type="pres">
      <dgm:prSet presAssocID="{6062F8AF-B412-1E48-BF59-1FC00C8DA1B1}" presName="connectorText" presStyleLbl="sibTrans2D1" presStyleIdx="0" presStyleCnt="4"/>
      <dgm:spPr/>
    </dgm:pt>
    <dgm:pt modelId="{42AC732C-B402-8B4C-B942-D8C26F5FED0C}" type="pres">
      <dgm:prSet presAssocID="{E19CD49F-F9F9-6349-92C6-AB449D20D6E9}" presName="node" presStyleLbl="node1" presStyleIdx="1" presStyleCnt="5" custScaleX="104234">
        <dgm:presLayoutVars>
          <dgm:bulletEnabled val="1"/>
        </dgm:presLayoutVars>
      </dgm:prSet>
      <dgm:spPr/>
    </dgm:pt>
    <dgm:pt modelId="{B67D410A-CB0A-AA47-9EB0-B03F94C86DFF}" type="pres">
      <dgm:prSet presAssocID="{9058C527-1337-6545-8228-EBD1DDE13317}" presName="sibTrans" presStyleLbl="sibTrans2D1" presStyleIdx="1" presStyleCnt="4"/>
      <dgm:spPr/>
    </dgm:pt>
    <dgm:pt modelId="{CDF4C6E0-CAB9-D44E-94F2-DF39B1032F5B}" type="pres">
      <dgm:prSet presAssocID="{9058C527-1337-6545-8228-EBD1DDE13317}" presName="connectorText" presStyleLbl="sibTrans2D1" presStyleIdx="1" presStyleCnt="4"/>
      <dgm:spPr/>
    </dgm:pt>
    <dgm:pt modelId="{355118CE-F60C-284C-8661-8F9289AEA174}" type="pres">
      <dgm:prSet presAssocID="{3BD4ED8F-2212-5B43-885A-E68F31155E65}" presName="node" presStyleLbl="node1" presStyleIdx="2" presStyleCnt="5" custScaleX="104132">
        <dgm:presLayoutVars>
          <dgm:bulletEnabled val="1"/>
        </dgm:presLayoutVars>
      </dgm:prSet>
      <dgm:spPr/>
    </dgm:pt>
    <dgm:pt modelId="{19713655-5173-C849-A091-74A0C8A18567}" type="pres">
      <dgm:prSet presAssocID="{09429EAA-542C-C642-8CB5-BAB02AA95A1C}" presName="sibTrans" presStyleLbl="sibTrans2D1" presStyleIdx="2" presStyleCnt="4"/>
      <dgm:spPr/>
    </dgm:pt>
    <dgm:pt modelId="{F8572D55-5660-8D45-913B-BE04DF079F03}" type="pres">
      <dgm:prSet presAssocID="{09429EAA-542C-C642-8CB5-BAB02AA95A1C}" presName="connectorText" presStyleLbl="sibTrans2D1" presStyleIdx="2" presStyleCnt="4"/>
      <dgm:spPr/>
    </dgm:pt>
    <dgm:pt modelId="{7CDCD558-63C1-954F-8FE9-E3BABDE79181}" type="pres">
      <dgm:prSet presAssocID="{C211BAF5-7191-D74B-B507-D6C8737E48C7}" presName="node" presStyleLbl="node1" presStyleIdx="3" presStyleCnt="5" custScaleX="103866">
        <dgm:presLayoutVars>
          <dgm:bulletEnabled val="1"/>
        </dgm:presLayoutVars>
      </dgm:prSet>
      <dgm:spPr/>
    </dgm:pt>
    <dgm:pt modelId="{C0D2D3FA-9FBC-1C48-BFBB-504B13CED324}" type="pres">
      <dgm:prSet presAssocID="{BAC9D07E-A986-6D42-8354-104264A4AC0E}" presName="sibTrans" presStyleLbl="sibTrans2D1" presStyleIdx="3" presStyleCnt="4"/>
      <dgm:spPr/>
    </dgm:pt>
    <dgm:pt modelId="{11B32992-4D48-EE4F-98F2-06CF8A9D62F2}" type="pres">
      <dgm:prSet presAssocID="{BAC9D07E-A986-6D42-8354-104264A4AC0E}" presName="connectorText" presStyleLbl="sibTrans2D1" presStyleIdx="3" presStyleCnt="4"/>
      <dgm:spPr/>
    </dgm:pt>
    <dgm:pt modelId="{C6566BBF-A7B0-1343-9BEC-DE173C175875}" type="pres">
      <dgm:prSet presAssocID="{F9A74B2D-5762-3D4F-A323-4106CC4B8E9B}" presName="node" presStyleLbl="node1" presStyleIdx="4" presStyleCnt="5" custScaleX="104132">
        <dgm:presLayoutVars>
          <dgm:bulletEnabled val="1"/>
        </dgm:presLayoutVars>
      </dgm:prSet>
      <dgm:spPr/>
    </dgm:pt>
  </dgm:ptLst>
  <dgm:cxnLst>
    <dgm:cxn modelId="{7EA44C07-557C-2943-B754-86C302F13D8C}" type="presOf" srcId="{BAC9D07E-A986-6D42-8354-104264A4AC0E}" destId="{11B32992-4D48-EE4F-98F2-06CF8A9D62F2}" srcOrd="1" destOrd="0" presId="urn:microsoft.com/office/officeart/2005/8/layout/process2"/>
    <dgm:cxn modelId="{2116C70C-1C1D-F04A-8D7F-C7279058ADF2}" type="presOf" srcId="{9058C527-1337-6545-8228-EBD1DDE13317}" destId="{B67D410A-CB0A-AA47-9EB0-B03F94C86DFF}" srcOrd="0" destOrd="0" presId="urn:microsoft.com/office/officeart/2005/8/layout/process2"/>
    <dgm:cxn modelId="{69FA3B2A-AC8D-B14F-8001-3C4198E2E684}" srcId="{A382F485-F93A-464E-8B80-67DDF1A00537}" destId="{3BD4ED8F-2212-5B43-885A-E68F31155E65}" srcOrd="2" destOrd="0" parTransId="{1F3BCC83-BAA1-2F43-A563-4EFC13F58EB6}" sibTransId="{09429EAA-542C-C642-8CB5-BAB02AA95A1C}"/>
    <dgm:cxn modelId="{FC425231-86FC-8142-A258-00C22AA4DC37}" type="presOf" srcId="{BAC9D07E-A986-6D42-8354-104264A4AC0E}" destId="{C0D2D3FA-9FBC-1C48-BFBB-504B13CED324}" srcOrd="0" destOrd="0" presId="urn:microsoft.com/office/officeart/2005/8/layout/process2"/>
    <dgm:cxn modelId="{5BB94B32-9DEC-B340-9BD3-8D0CBBF46295}" srcId="{A382F485-F93A-464E-8B80-67DDF1A00537}" destId="{E19CD49F-F9F9-6349-92C6-AB449D20D6E9}" srcOrd="1" destOrd="0" parTransId="{DF9E9BB1-1671-894E-9031-BF81EE54EB2C}" sibTransId="{9058C527-1337-6545-8228-EBD1DDE13317}"/>
    <dgm:cxn modelId="{C5143A34-C203-3E4A-BE4A-E7998F4E9470}" type="presOf" srcId="{6062F8AF-B412-1E48-BF59-1FC00C8DA1B1}" destId="{3E18A777-8373-2A44-BDFC-FED2D515A57E}" srcOrd="1" destOrd="0" presId="urn:microsoft.com/office/officeart/2005/8/layout/process2"/>
    <dgm:cxn modelId="{E0ED5E48-9D41-F140-9C79-B279E89ACD75}" type="presOf" srcId="{C211BAF5-7191-D74B-B507-D6C8737E48C7}" destId="{7CDCD558-63C1-954F-8FE9-E3BABDE79181}" srcOrd="0" destOrd="0" presId="urn:microsoft.com/office/officeart/2005/8/layout/process2"/>
    <dgm:cxn modelId="{0508B65B-EAEA-B648-8F83-76D0C34B1645}" type="presOf" srcId="{10C7BD9F-C07A-6942-9505-C256C8E7F97B}" destId="{0AF0C974-12AD-F549-AEA2-F74D8AE900F0}" srcOrd="0" destOrd="0" presId="urn:microsoft.com/office/officeart/2005/8/layout/process2"/>
    <dgm:cxn modelId="{4E001E63-CDCA-364C-BEC1-6C63586BA911}" srcId="{A382F485-F93A-464E-8B80-67DDF1A00537}" destId="{F9A74B2D-5762-3D4F-A323-4106CC4B8E9B}" srcOrd="4" destOrd="0" parTransId="{A1B8F615-C62D-5A44-BE00-88B26D7ECBDE}" sibTransId="{619F96AB-9673-524B-AFD6-D53A58DB7134}"/>
    <dgm:cxn modelId="{13433E6C-B0A3-CB4A-BA7A-77BBF03EFE67}" type="presOf" srcId="{09429EAA-542C-C642-8CB5-BAB02AA95A1C}" destId="{F8572D55-5660-8D45-913B-BE04DF079F03}" srcOrd="1" destOrd="0" presId="urn:microsoft.com/office/officeart/2005/8/layout/process2"/>
    <dgm:cxn modelId="{70863B74-F623-1D4F-9FF7-5ACA1AFA2FE8}" type="presOf" srcId="{A382F485-F93A-464E-8B80-67DDF1A00537}" destId="{AD5EAD08-CFDE-DE44-B035-C003084273E1}" srcOrd="0" destOrd="0" presId="urn:microsoft.com/office/officeart/2005/8/layout/process2"/>
    <dgm:cxn modelId="{81D8F490-52F0-0C42-B063-7A05A41F6792}" type="presOf" srcId="{3BD4ED8F-2212-5B43-885A-E68F31155E65}" destId="{355118CE-F60C-284C-8661-8F9289AEA174}" srcOrd="0" destOrd="0" presId="urn:microsoft.com/office/officeart/2005/8/layout/process2"/>
    <dgm:cxn modelId="{17FDC39C-EDC0-DF4E-BF29-B06C88BE2219}" type="presOf" srcId="{9058C527-1337-6545-8228-EBD1DDE13317}" destId="{CDF4C6E0-CAB9-D44E-94F2-DF39B1032F5B}" srcOrd="1" destOrd="0" presId="urn:microsoft.com/office/officeart/2005/8/layout/process2"/>
    <dgm:cxn modelId="{4AD743AF-44C4-B142-8979-6181E7FD3820}" type="presOf" srcId="{E19CD49F-F9F9-6349-92C6-AB449D20D6E9}" destId="{42AC732C-B402-8B4C-B942-D8C26F5FED0C}" srcOrd="0" destOrd="0" presId="urn:microsoft.com/office/officeart/2005/8/layout/process2"/>
    <dgm:cxn modelId="{5F0D7FCF-303D-144C-9EAE-E61372234256}" type="presOf" srcId="{6062F8AF-B412-1E48-BF59-1FC00C8DA1B1}" destId="{2BAA3F24-B944-B24D-BC2C-767146E89530}" srcOrd="0" destOrd="0" presId="urn:microsoft.com/office/officeart/2005/8/layout/process2"/>
    <dgm:cxn modelId="{F4AADFD1-3D9C-5941-8337-46CB636A04D4}" srcId="{A382F485-F93A-464E-8B80-67DDF1A00537}" destId="{10C7BD9F-C07A-6942-9505-C256C8E7F97B}" srcOrd="0" destOrd="0" parTransId="{C59CFF03-BBA8-AF4C-9633-0C71792A7084}" sibTransId="{6062F8AF-B412-1E48-BF59-1FC00C8DA1B1}"/>
    <dgm:cxn modelId="{F82EC0D3-99E1-564A-86A5-BDB6F5EF9E41}" srcId="{A382F485-F93A-464E-8B80-67DDF1A00537}" destId="{C211BAF5-7191-D74B-B507-D6C8737E48C7}" srcOrd="3" destOrd="0" parTransId="{0FD05F8B-7C60-B745-924E-02FE577510DE}" sibTransId="{BAC9D07E-A986-6D42-8354-104264A4AC0E}"/>
    <dgm:cxn modelId="{BACE0EE5-02D2-AF49-93F7-7949227C3CC5}" type="presOf" srcId="{F9A74B2D-5762-3D4F-A323-4106CC4B8E9B}" destId="{C6566BBF-A7B0-1343-9BEC-DE173C175875}" srcOrd="0" destOrd="0" presId="urn:microsoft.com/office/officeart/2005/8/layout/process2"/>
    <dgm:cxn modelId="{E0F5D9FD-54E0-BF47-842A-5E97A039AC0C}" type="presOf" srcId="{09429EAA-542C-C642-8CB5-BAB02AA95A1C}" destId="{19713655-5173-C849-A091-74A0C8A18567}" srcOrd="0" destOrd="0" presId="urn:microsoft.com/office/officeart/2005/8/layout/process2"/>
    <dgm:cxn modelId="{DCE9875B-8C03-5C48-815B-F476BCC49BD2}" type="presParOf" srcId="{AD5EAD08-CFDE-DE44-B035-C003084273E1}" destId="{0AF0C974-12AD-F549-AEA2-F74D8AE900F0}" srcOrd="0" destOrd="0" presId="urn:microsoft.com/office/officeart/2005/8/layout/process2"/>
    <dgm:cxn modelId="{6B9F411D-A912-FF4B-99F3-04808A6B923D}" type="presParOf" srcId="{AD5EAD08-CFDE-DE44-B035-C003084273E1}" destId="{2BAA3F24-B944-B24D-BC2C-767146E89530}" srcOrd="1" destOrd="0" presId="urn:microsoft.com/office/officeart/2005/8/layout/process2"/>
    <dgm:cxn modelId="{956E5380-F50C-FE44-9430-F107F632194C}" type="presParOf" srcId="{2BAA3F24-B944-B24D-BC2C-767146E89530}" destId="{3E18A777-8373-2A44-BDFC-FED2D515A57E}" srcOrd="0" destOrd="0" presId="urn:microsoft.com/office/officeart/2005/8/layout/process2"/>
    <dgm:cxn modelId="{5598725A-33DF-A449-B202-B2B7E5C4C5E2}" type="presParOf" srcId="{AD5EAD08-CFDE-DE44-B035-C003084273E1}" destId="{42AC732C-B402-8B4C-B942-D8C26F5FED0C}" srcOrd="2" destOrd="0" presId="urn:microsoft.com/office/officeart/2005/8/layout/process2"/>
    <dgm:cxn modelId="{A557D606-86F1-F342-86CA-0E19694DC948}" type="presParOf" srcId="{AD5EAD08-CFDE-DE44-B035-C003084273E1}" destId="{B67D410A-CB0A-AA47-9EB0-B03F94C86DFF}" srcOrd="3" destOrd="0" presId="urn:microsoft.com/office/officeart/2005/8/layout/process2"/>
    <dgm:cxn modelId="{22EC4262-57C1-5245-B8BA-205A8CB22C81}" type="presParOf" srcId="{B67D410A-CB0A-AA47-9EB0-B03F94C86DFF}" destId="{CDF4C6E0-CAB9-D44E-94F2-DF39B1032F5B}" srcOrd="0" destOrd="0" presId="urn:microsoft.com/office/officeart/2005/8/layout/process2"/>
    <dgm:cxn modelId="{2D67C30A-B807-7F4C-9E3B-3C0327DF245B}" type="presParOf" srcId="{AD5EAD08-CFDE-DE44-B035-C003084273E1}" destId="{355118CE-F60C-284C-8661-8F9289AEA174}" srcOrd="4" destOrd="0" presId="urn:microsoft.com/office/officeart/2005/8/layout/process2"/>
    <dgm:cxn modelId="{54DA450C-705C-0048-905A-C97310297493}" type="presParOf" srcId="{AD5EAD08-CFDE-DE44-B035-C003084273E1}" destId="{19713655-5173-C849-A091-74A0C8A18567}" srcOrd="5" destOrd="0" presId="urn:microsoft.com/office/officeart/2005/8/layout/process2"/>
    <dgm:cxn modelId="{005C8E47-D5C2-9547-B5ED-02BE88D331FF}" type="presParOf" srcId="{19713655-5173-C849-A091-74A0C8A18567}" destId="{F8572D55-5660-8D45-913B-BE04DF079F03}" srcOrd="0" destOrd="0" presId="urn:microsoft.com/office/officeart/2005/8/layout/process2"/>
    <dgm:cxn modelId="{026F033E-D4C5-D543-8ACE-30ACB6281983}" type="presParOf" srcId="{AD5EAD08-CFDE-DE44-B035-C003084273E1}" destId="{7CDCD558-63C1-954F-8FE9-E3BABDE79181}" srcOrd="6" destOrd="0" presId="urn:microsoft.com/office/officeart/2005/8/layout/process2"/>
    <dgm:cxn modelId="{2BF775FC-9E63-6142-ABF7-ECBDCAE1A610}" type="presParOf" srcId="{AD5EAD08-CFDE-DE44-B035-C003084273E1}" destId="{C0D2D3FA-9FBC-1C48-BFBB-504B13CED324}" srcOrd="7" destOrd="0" presId="urn:microsoft.com/office/officeart/2005/8/layout/process2"/>
    <dgm:cxn modelId="{C4D94501-13DF-1B44-B1A4-6B0BBD82D1DA}" type="presParOf" srcId="{C0D2D3FA-9FBC-1C48-BFBB-504B13CED324}" destId="{11B32992-4D48-EE4F-98F2-06CF8A9D62F2}" srcOrd="0" destOrd="0" presId="urn:microsoft.com/office/officeart/2005/8/layout/process2"/>
    <dgm:cxn modelId="{19ECCC98-48DB-3F4B-B937-5EE345EDCB36}" type="presParOf" srcId="{AD5EAD08-CFDE-DE44-B035-C003084273E1}" destId="{C6566BBF-A7B0-1343-9BEC-DE173C175875}" srcOrd="8" destOrd="0" presId="urn:microsoft.com/office/officeart/2005/8/layout/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382F485-F93A-464E-8B80-67DDF1A00537}" type="doc">
      <dgm:prSet loTypeId="urn:microsoft.com/office/officeart/2005/8/layout/process2" loCatId="" qsTypeId="urn:microsoft.com/office/officeart/2005/8/quickstyle/simple1" qsCatId="simple" csTypeId="urn:microsoft.com/office/officeart/2005/8/colors/accent1_2" csCatId="accent1" phldr="1"/>
      <dgm:spPr/>
    </dgm:pt>
    <dgm:pt modelId="{10C7BD9F-C07A-6942-9505-C256C8E7F97B}">
      <dgm:prSet phldrT="[Text]" custT="1"/>
      <dgm:spPr/>
      <dgm:t>
        <a:bodyPr/>
        <a:lstStyle/>
        <a:p>
          <a:r>
            <a:rPr lang="en-US" sz="2000" dirty="0">
              <a:latin typeface="Arial" panose="020B0604020202020204" pitchFamily="34" charset="0"/>
              <a:cs typeface="Arial" panose="020B0604020202020204" pitchFamily="34" charset="0"/>
            </a:rPr>
            <a:t>Literature review</a:t>
          </a:r>
        </a:p>
      </dgm:t>
    </dgm:pt>
    <dgm:pt modelId="{C59CFF03-BBA8-AF4C-9633-0C71792A7084}" type="parTrans" cxnId="{F4AADFD1-3D9C-5941-8337-46CB636A04D4}">
      <dgm:prSet/>
      <dgm:spPr/>
      <dgm:t>
        <a:bodyPr/>
        <a:lstStyle/>
        <a:p>
          <a:endParaRPr lang="en-US"/>
        </a:p>
      </dgm:t>
    </dgm:pt>
    <dgm:pt modelId="{6062F8AF-B412-1E48-BF59-1FC00C8DA1B1}" type="sibTrans" cxnId="{F4AADFD1-3D9C-5941-8337-46CB636A04D4}">
      <dgm:prSet/>
      <dgm:spPr/>
      <dgm:t>
        <a:bodyPr/>
        <a:lstStyle/>
        <a:p>
          <a:endParaRPr lang="en-US"/>
        </a:p>
      </dgm:t>
    </dgm:pt>
    <dgm:pt modelId="{E19CD49F-F9F9-6349-92C6-AB449D20D6E9}">
      <dgm:prSet phldrT="[Text]" custT="1"/>
      <dgm:spPr>
        <a:solidFill>
          <a:schemeClr val="accent1">
            <a:hueOff val="0"/>
            <a:satOff val="0"/>
            <a:lumOff val="0"/>
            <a:alpha val="22796"/>
          </a:schemeClr>
        </a:solidFill>
        <a:ln>
          <a:solidFill>
            <a:schemeClr val="lt1">
              <a:hueOff val="0"/>
              <a:satOff val="0"/>
              <a:lumOff val="0"/>
            </a:schemeClr>
          </a:solidFill>
        </a:ln>
      </dgm:spPr>
      <dgm:t>
        <a:bodyPr/>
        <a:lstStyle/>
        <a:p>
          <a:r>
            <a:rPr lang="en-US" sz="2000" dirty="0">
              <a:latin typeface="Arial" panose="020B0604020202020204" pitchFamily="34" charset="0"/>
              <a:cs typeface="Arial" panose="020B0604020202020204" pitchFamily="34" charset="0"/>
            </a:rPr>
            <a:t>Existing methods</a:t>
          </a:r>
        </a:p>
      </dgm:t>
    </dgm:pt>
    <dgm:pt modelId="{DF9E9BB1-1671-894E-9031-BF81EE54EB2C}" type="parTrans" cxnId="{5BB94B32-9DEC-B340-9BD3-8D0CBBF46295}">
      <dgm:prSet/>
      <dgm:spPr/>
      <dgm:t>
        <a:bodyPr/>
        <a:lstStyle/>
        <a:p>
          <a:endParaRPr lang="en-US"/>
        </a:p>
      </dgm:t>
    </dgm:pt>
    <dgm:pt modelId="{9058C527-1337-6545-8228-EBD1DDE13317}" type="sibTrans" cxnId="{5BB94B32-9DEC-B340-9BD3-8D0CBBF46295}">
      <dgm:prSet/>
      <dgm:spPr/>
      <dgm:t>
        <a:bodyPr/>
        <a:lstStyle/>
        <a:p>
          <a:endParaRPr lang="en-US"/>
        </a:p>
      </dgm:t>
    </dgm:pt>
    <dgm:pt modelId="{3BD4ED8F-2212-5B43-885A-E68F31155E65}">
      <dgm:prSet phldrT="[Text]" custT="1"/>
      <dgm:spPr>
        <a:solidFill>
          <a:schemeClr val="accent1">
            <a:hueOff val="0"/>
            <a:satOff val="0"/>
            <a:lumOff val="0"/>
            <a:alpha val="22796"/>
          </a:schemeClr>
        </a:solidFill>
        <a:ln>
          <a:solidFill>
            <a:schemeClr val="lt1">
              <a:hueOff val="0"/>
              <a:satOff val="0"/>
              <a:lumOff val="0"/>
            </a:schemeClr>
          </a:solidFill>
        </a:ln>
      </dgm:spPr>
      <dgm:t>
        <a:bodyPr/>
        <a:lstStyle/>
        <a:p>
          <a:r>
            <a:rPr lang="en-US" sz="2000" dirty="0">
              <a:latin typeface="Arial" panose="020B0604020202020204" pitchFamily="34" charset="0"/>
              <a:cs typeface="Arial" panose="020B0604020202020204" pitchFamily="34" charset="0"/>
            </a:rPr>
            <a:t>Design</a:t>
          </a:r>
        </a:p>
      </dgm:t>
    </dgm:pt>
    <dgm:pt modelId="{1F3BCC83-BAA1-2F43-A563-4EFC13F58EB6}" type="parTrans" cxnId="{69FA3B2A-AC8D-B14F-8001-3C4198E2E684}">
      <dgm:prSet/>
      <dgm:spPr/>
      <dgm:t>
        <a:bodyPr/>
        <a:lstStyle/>
        <a:p>
          <a:endParaRPr lang="en-US"/>
        </a:p>
      </dgm:t>
    </dgm:pt>
    <dgm:pt modelId="{09429EAA-542C-C642-8CB5-BAB02AA95A1C}" type="sibTrans" cxnId="{69FA3B2A-AC8D-B14F-8001-3C4198E2E684}">
      <dgm:prSet/>
      <dgm:spPr/>
      <dgm:t>
        <a:bodyPr/>
        <a:lstStyle/>
        <a:p>
          <a:endParaRPr lang="en-US"/>
        </a:p>
      </dgm:t>
    </dgm:pt>
    <dgm:pt modelId="{C211BAF5-7191-D74B-B507-D6C8737E48C7}">
      <dgm:prSet custT="1"/>
      <dgm:spPr>
        <a:solidFill>
          <a:schemeClr val="accent1">
            <a:hueOff val="0"/>
            <a:satOff val="0"/>
            <a:lumOff val="0"/>
            <a:alpha val="22796"/>
          </a:schemeClr>
        </a:solidFill>
        <a:ln>
          <a:solidFill>
            <a:schemeClr val="lt1">
              <a:hueOff val="0"/>
              <a:satOff val="0"/>
              <a:lumOff val="0"/>
            </a:schemeClr>
          </a:solidFill>
        </a:ln>
      </dgm:spPr>
      <dgm:t>
        <a:bodyPr/>
        <a:lstStyle/>
        <a:p>
          <a:r>
            <a:rPr lang="en-US" sz="2000" dirty="0">
              <a:latin typeface="Arial" panose="020B0604020202020204" pitchFamily="34" charset="0"/>
              <a:cs typeface="Arial" panose="020B0604020202020204" pitchFamily="34" charset="0"/>
            </a:rPr>
            <a:t>Feasibility analysis</a:t>
          </a:r>
        </a:p>
      </dgm:t>
    </dgm:pt>
    <dgm:pt modelId="{0FD05F8B-7C60-B745-924E-02FE577510DE}" type="parTrans" cxnId="{F82EC0D3-99E1-564A-86A5-BDB6F5EF9E41}">
      <dgm:prSet/>
      <dgm:spPr/>
      <dgm:t>
        <a:bodyPr/>
        <a:lstStyle/>
        <a:p>
          <a:endParaRPr lang="en-US"/>
        </a:p>
      </dgm:t>
    </dgm:pt>
    <dgm:pt modelId="{BAC9D07E-A986-6D42-8354-104264A4AC0E}" type="sibTrans" cxnId="{F82EC0D3-99E1-564A-86A5-BDB6F5EF9E41}">
      <dgm:prSet/>
      <dgm:spPr/>
      <dgm:t>
        <a:bodyPr/>
        <a:lstStyle/>
        <a:p>
          <a:endParaRPr lang="en-US"/>
        </a:p>
      </dgm:t>
    </dgm:pt>
    <dgm:pt modelId="{F9A74B2D-5762-3D4F-A323-4106CC4B8E9B}">
      <dgm:prSet custT="1"/>
      <dgm:spPr>
        <a:solidFill>
          <a:schemeClr val="accent1">
            <a:hueOff val="0"/>
            <a:satOff val="0"/>
            <a:lumOff val="0"/>
            <a:alpha val="22796"/>
          </a:schemeClr>
        </a:solidFill>
        <a:ln>
          <a:solidFill>
            <a:schemeClr val="lt1">
              <a:hueOff val="0"/>
              <a:satOff val="0"/>
              <a:lumOff val="0"/>
            </a:schemeClr>
          </a:solidFill>
        </a:ln>
      </dgm:spPr>
      <dgm:t>
        <a:bodyPr/>
        <a:lstStyle/>
        <a:p>
          <a:r>
            <a:rPr lang="en-US" sz="2000" dirty="0">
              <a:latin typeface="Arial" panose="020B0604020202020204" pitchFamily="34" charset="0"/>
              <a:cs typeface="Arial" panose="020B0604020202020204" pitchFamily="34" charset="0"/>
            </a:rPr>
            <a:t>Rollout</a:t>
          </a:r>
        </a:p>
      </dgm:t>
    </dgm:pt>
    <dgm:pt modelId="{A1B8F615-C62D-5A44-BE00-88B26D7ECBDE}" type="parTrans" cxnId="{4E001E63-CDCA-364C-BEC1-6C63586BA911}">
      <dgm:prSet/>
      <dgm:spPr/>
      <dgm:t>
        <a:bodyPr/>
        <a:lstStyle/>
        <a:p>
          <a:endParaRPr lang="en-US"/>
        </a:p>
      </dgm:t>
    </dgm:pt>
    <dgm:pt modelId="{619F96AB-9673-524B-AFD6-D53A58DB7134}" type="sibTrans" cxnId="{4E001E63-CDCA-364C-BEC1-6C63586BA911}">
      <dgm:prSet/>
      <dgm:spPr/>
      <dgm:t>
        <a:bodyPr/>
        <a:lstStyle/>
        <a:p>
          <a:endParaRPr lang="en-US"/>
        </a:p>
      </dgm:t>
    </dgm:pt>
    <dgm:pt modelId="{AD5EAD08-CFDE-DE44-B035-C003084273E1}" type="pres">
      <dgm:prSet presAssocID="{A382F485-F93A-464E-8B80-67DDF1A00537}" presName="linearFlow" presStyleCnt="0">
        <dgm:presLayoutVars>
          <dgm:resizeHandles val="exact"/>
        </dgm:presLayoutVars>
      </dgm:prSet>
      <dgm:spPr/>
    </dgm:pt>
    <dgm:pt modelId="{0AF0C974-12AD-F549-AEA2-F74D8AE900F0}" type="pres">
      <dgm:prSet presAssocID="{10C7BD9F-C07A-6942-9505-C256C8E7F97B}" presName="node" presStyleLbl="node1" presStyleIdx="0" presStyleCnt="5" custScaleX="104234">
        <dgm:presLayoutVars>
          <dgm:bulletEnabled val="1"/>
        </dgm:presLayoutVars>
      </dgm:prSet>
      <dgm:spPr/>
    </dgm:pt>
    <dgm:pt modelId="{2BAA3F24-B944-B24D-BC2C-767146E89530}" type="pres">
      <dgm:prSet presAssocID="{6062F8AF-B412-1E48-BF59-1FC00C8DA1B1}" presName="sibTrans" presStyleLbl="sibTrans2D1" presStyleIdx="0" presStyleCnt="4"/>
      <dgm:spPr/>
    </dgm:pt>
    <dgm:pt modelId="{3E18A777-8373-2A44-BDFC-FED2D515A57E}" type="pres">
      <dgm:prSet presAssocID="{6062F8AF-B412-1E48-BF59-1FC00C8DA1B1}" presName="connectorText" presStyleLbl="sibTrans2D1" presStyleIdx="0" presStyleCnt="4"/>
      <dgm:spPr/>
    </dgm:pt>
    <dgm:pt modelId="{42AC732C-B402-8B4C-B942-D8C26F5FED0C}" type="pres">
      <dgm:prSet presAssocID="{E19CD49F-F9F9-6349-92C6-AB449D20D6E9}" presName="node" presStyleLbl="node1" presStyleIdx="1" presStyleCnt="5" custScaleX="104234">
        <dgm:presLayoutVars>
          <dgm:bulletEnabled val="1"/>
        </dgm:presLayoutVars>
      </dgm:prSet>
      <dgm:spPr/>
    </dgm:pt>
    <dgm:pt modelId="{B67D410A-CB0A-AA47-9EB0-B03F94C86DFF}" type="pres">
      <dgm:prSet presAssocID="{9058C527-1337-6545-8228-EBD1DDE13317}" presName="sibTrans" presStyleLbl="sibTrans2D1" presStyleIdx="1" presStyleCnt="4"/>
      <dgm:spPr/>
    </dgm:pt>
    <dgm:pt modelId="{CDF4C6E0-CAB9-D44E-94F2-DF39B1032F5B}" type="pres">
      <dgm:prSet presAssocID="{9058C527-1337-6545-8228-EBD1DDE13317}" presName="connectorText" presStyleLbl="sibTrans2D1" presStyleIdx="1" presStyleCnt="4"/>
      <dgm:spPr/>
    </dgm:pt>
    <dgm:pt modelId="{355118CE-F60C-284C-8661-8F9289AEA174}" type="pres">
      <dgm:prSet presAssocID="{3BD4ED8F-2212-5B43-885A-E68F31155E65}" presName="node" presStyleLbl="node1" presStyleIdx="2" presStyleCnt="5" custScaleX="104132">
        <dgm:presLayoutVars>
          <dgm:bulletEnabled val="1"/>
        </dgm:presLayoutVars>
      </dgm:prSet>
      <dgm:spPr/>
    </dgm:pt>
    <dgm:pt modelId="{19713655-5173-C849-A091-74A0C8A18567}" type="pres">
      <dgm:prSet presAssocID="{09429EAA-542C-C642-8CB5-BAB02AA95A1C}" presName="sibTrans" presStyleLbl="sibTrans2D1" presStyleIdx="2" presStyleCnt="4"/>
      <dgm:spPr/>
    </dgm:pt>
    <dgm:pt modelId="{F8572D55-5660-8D45-913B-BE04DF079F03}" type="pres">
      <dgm:prSet presAssocID="{09429EAA-542C-C642-8CB5-BAB02AA95A1C}" presName="connectorText" presStyleLbl="sibTrans2D1" presStyleIdx="2" presStyleCnt="4"/>
      <dgm:spPr/>
    </dgm:pt>
    <dgm:pt modelId="{7CDCD558-63C1-954F-8FE9-E3BABDE79181}" type="pres">
      <dgm:prSet presAssocID="{C211BAF5-7191-D74B-B507-D6C8737E48C7}" presName="node" presStyleLbl="node1" presStyleIdx="3" presStyleCnt="5" custScaleX="103866">
        <dgm:presLayoutVars>
          <dgm:bulletEnabled val="1"/>
        </dgm:presLayoutVars>
      </dgm:prSet>
      <dgm:spPr/>
    </dgm:pt>
    <dgm:pt modelId="{C0D2D3FA-9FBC-1C48-BFBB-504B13CED324}" type="pres">
      <dgm:prSet presAssocID="{BAC9D07E-A986-6D42-8354-104264A4AC0E}" presName="sibTrans" presStyleLbl="sibTrans2D1" presStyleIdx="3" presStyleCnt="4"/>
      <dgm:spPr/>
    </dgm:pt>
    <dgm:pt modelId="{11B32992-4D48-EE4F-98F2-06CF8A9D62F2}" type="pres">
      <dgm:prSet presAssocID="{BAC9D07E-A986-6D42-8354-104264A4AC0E}" presName="connectorText" presStyleLbl="sibTrans2D1" presStyleIdx="3" presStyleCnt="4"/>
      <dgm:spPr/>
    </dgm:pt>
    <dgm:pt modelId="{C6566BBF-A7B0-1343-9BEC-DE173C175875}" type="pres">
      <dgm:prSet presAssocID="{F9A74B2D-5762-3D4F-A323-4106CC4B8E9B}" presName="node" presStyleLbl="node1" presStyleIdx="4" presStyleCnt="5" custScaleX="104132">
        <dgm:presLayoutVars>
          <dgm:bulletEnabled val="1"/>
        </dgm:presLayoutVars>
      </dgm:prSet>
      <dgm:spPr/>
    </dgm:pt>
  </dgm:ptLst>
  <dgm:cxnLst>
    <dgm:cxn modelId="{7949BB07-E1ED-A549-BDFC-C723120F14FA}" type="presOf" srcId="{9058C527-1337-6545-8228-EBD1DDE13317}" destId="{CDF4C6E0-CAB9-D44E-94F2-DF39B1032F5B}" srcOrd="1" destOrd="0" presId="urn:microsoft.com/office/officeart/2005/8/layout/process2"/>
    <dgm:cxn modelId="{0D533C18-B55C-9F4C-85F2-CBC65FE273F5}" type="presOf" srcId="{6062F8AF-B412-1E48-BF59-1FC00C8DA1B1}" destId="{2BAA3F24-B944-B24D-BC2C-767146E89530}" srcOrd="0" destOrd="0" presId="urn:microsoft.com/office/officeart/2005/8/layout/process2"/>
    <dgm:cxn modelId="{C62BA41C-C18D-D649-B03B-49430FF41EE1}" type="presOf" srcId="{F9A74B2D-5762-3D4F-A323-4106CC4B8E9B}" destId="{C6566BBF-A7B0-1343-9BEC-DE173C175875}" srcOrd="0" destOrd="0" presId="urn:microsoft.com/office/officeart/2005/8/layout/process2"/>
    <dgm:cxn modelId="{8ABEA31D-4008-7747-A334-5377A6F81A98}" type="presOf" srcId="{10C7BD9F-C07A-6942-9505-C256C8E7F97B}" destId="{0AF0C974-12AD-F549-AEA2-F74D8AE900F0}" srcOrd="0" destOrd="0" presId="urn:microsoft.com/office/officeart/2005/8/layout/process2"/>
    <dgm:cxn modelId="{69FA3B2A-AC8D-B14F-8001-3C4198E2E684}" srcId="{A382F485-F93A-464E-8B80-67DDF1A00537}" destId="{3BD4ED8F-2212-5B43-885A-E68F31155E65}" srcOrd="2" destOrd="0" parTransId="{1F3BCC83-BAA1-2F43-A563-4EFC13F58EB6}" sibTransId="{09429EAA-542C-C642-8CB5-BAB02AA95A1C}"/>
    <dgm:cxn modelId="{5BB94B32-9DEC-B340-9BD3-8D0CBBF46295}" srcId="{A382F485-F93A-464E-8B80-67DDF1A00537}" destId="{E19CD49F-F9F9-6349-92C6-AB449D20D6E9}" srcOrd="1" destOrd="0" parTransId="{DF9E9BB1-1671-894E-9031-BF81EE54EB2C}" sibTransId="{9058C527-1337-6545-8228-EBD1DDE13317}"/>
    <dgm:cxn modelId="{1C9AF13F-79AC-604E-9179-552680021B81}" type="presOf" srcId="{BAC9D07E-A986-6D42-8354-104264A4AC0E}" destId="{C0D2D3FA-9FBC-1C48-BFBB-504B13CED324}" srcOrd="0" destOrd="0" presId="urn:microsoft.com/office/officeart/2005/8/layout/process2"/>
    <dgm:cxn modelId="{4E001E63-CDCA-364C-BEC1-6C63586BA911}" srcId="{A382F485-F93A-464E-8B80-67DDF1A00537}" destId="{F9A74B2D-5762-3D4F-A323-4106CC4B8E9B}" srcOrd="4" destOrd="0" parTransId="{A1B8F615-C62D-5A44-BE00-88B26D7ECBDE}" sibTransId="{619F96AB-9673-524B-AFD6-D53A58DB7134}"/>
    <dgm:cxn modelId="{13FA8865-4D7A-0C42-BED9-977C89A1C0D4}" type="presOf" srcId="{09429EAA-542C-C642-8CB5-BAB02AA95A1C}" destId="{19713655-5173-C849-A091-74A0C8A18567}" srcOrd="0" destOrd="0" presId="urn:microsoft.com/office/officeart/2005/8/layout/process2"/>
    <dgm:cxn modelId="{8FEDEB67-0645-9244-8A93-3D9983EE793D}" type="presOf" srcId="{E19CD49F-F9F9-6349-92C6-AB449D20D6E9}" destId="{42AC732C-B402-8B4C-B942-D8C26F5FED0C}" srcOrd="0" destOrd="0" presId="urn:microsoft.com/office/officeart/2005/8/layout/process2"/>
    <dgm:cxn modelId="{E0260869-DFE0-534F-A03A-F8C7C607E2EC}" type="presOf" srcId="{6062F8AF-B412-1E48-BF59-1FC00C8DA1B1}" destId="{3E18A777-8373-2A44-BDFC-FED2D515A57E}" srcOrd="1" destOrd="0" presId="urn:microsoft.com/office/officeart/2005/8/layout/process2"/>
    <dgm:cxn modelId="{70863B74-F623-1D4F-9FF7-5ACA1AFA2FE8}" type="presOf" srcId="{A382F485-F93A-464E-8B80-67DDF1A00537}" destId="{AD5EAD08-CFDE-DE44-B035-C003084273E1}" srcOrd="0" destOrd="0" presId="urn:microsoft.com/office/officeart/2005/8/layout/process2"/>
    <dgm:cxn modelId="{E8E7EAA1-57DF-3A4C-A021-7C10B87D2830}" type="presOf" srcId="{09429EAA-542C-C642-8CB5-BAB02AA95A1C}" destId="{F8572D55-5660-8D45-913B-BE04DF079F03}" srcOrd="1" destOrd="0" presId="urn:microsoft.com/office/officeart/2005/8/layout/process2"/>
    <dgm:cxn modelId="{14EB21B2-B013-CC46-9320-49F48B25FF11}" type="presOf" srcId="{9058C527-1337-6545-8228-EBD1DDE13317}" destId="{B67D410A-CB0A-AA47-9EB0-B03F94C86DFF}" srcOrd="0" destOrd="0" presId="urn:microsoft.com/office/officeart/2005/8/layout/process2"/>
    <dgm:cxn modelId="{40EB7AB2-B60C-F246-92EF-E69BFF64AA97}" type="presOf" srcId="{BAC9D07E-A986-6D42-8354-104264A4AC0E}" destId="{11B32992-4D48-EE4F-98F2-06CF8A9D62F2}" srcOrd="1" destOrd="0" presId="urn:microsoft.com/office/officeart/2005/8/layout/process2"/>
    <dgm:cxn modelId="{CD10B5B6-1C43-9149-93FC-2C6A1FBA4DC5}" type="presOf" srcId="{C211BAF5-7191-D74B-B507-D6C8737E48C7}" destId="{7CDCD558-63C1-954F-8FE9-E3BABDE79181}" srcOrd="0" destOrd="0" presId="urn:microsoft.com/office/officeart/2005/8/layout/process2"/>
    <dgm:cxn modelId="{C03714C3-E57E-634B-A4B2-6CBAC03A7A7D}" type="presOf" srcId="{3BD4ED8F-2212-5B43-885A-E68F31155E65}" destId="{355118CE-F60C-284C-8661-8F9289AEA174}" srcOrd="0" destOrd="0" presId="urn:microsoft.com/office/officeart/2005/8/layout/process2"/>
    <dgm:cxn modelId="{F4AADFD1-3D9C-5941-8337-46CB636A04D4}" srcId="{A382F485-F93A-464E-8B80-67DDF1A00537}" destId="{10C7BD9F-C07A-6942-9505-C256C8E7F97B}" srcOrd="0" destOrd="0" parTransId="{C59CFF03-BBA8-AF4C-9633-0C71792A7084}" sibTransId="{6062F8AF-B412-1E48-BF59-1FC00C8DA1B1}"/>
    <dgm:cxn modelId="{F82EC0D3-99E1-564A-86A5-BDB6F5EF9E41}" srcId="{A382F485-F93A-464E-8B80-67DDF1A00537}" destId="{C211BAF5-7191-D74B-B507-D6C8737E48C7}" srcOrd="3" destOrd="0" parTransId="{0FD05F8B-7C60-B745-924E-02FE577510DE}" sibTransId="{BAC9D07E-A986-6D42-8354-104264A4AC0E}"/>
    <dgm:cxn modelId="{078B9B91-5E8C-B148-9B83-1A80DB9A2333}" type="presParOf" srcId="{AD5EAD08-CFDE-DE44-B035-C003084273E1}" destId="{0AF0C974-12AD-F549-AEA2-F74D8AE900F0}" srcOrd="0" destOrd="0" presId="urn:microsoft.com/office/officeart/2005/8/layout/process2"/>
    <dgm:cxn modelId="{9FBD8413-582D-264E-BD98-1D10BD828A88}" type="presParOf" srcId="{AD5EAD08-CFDE-DE44-B035-C003084273E1}" destId="{2BAA3F24-B944-B24D-BC2C-767146E89530}" srcOrd="1" destOrd="0" presId="urn:microsoft.com/office/officeart/2005/8/layout/process2"/>
    <dgm:cxn modelId="{123B51AA-0E32-C147-A2C8-DE1DA34A8529}" type="presParOf" srcId="{2BAA3F24-B944-B24D-BC2C-767146E89530}" destId="{3E18A777-8373-2A44-BDFC-FED2D515A57E}" srcOrd="0" destOrd="0" presId="urn:microsoft.com/office/officeart/2005/8/layout/process2"/>
    <dgm:cxn modelId="{9E5CD442-6AD2-3B48-A6E5-6955BD5062DD}" type="presParOf" srcId="{AD5EAD08-CFDE-DE44-B035-C003084273E1}" destId="{42AC732C-B402-8B4C-B942-D8C26F5FED0C}" srcOrd="2" destOrd="0" presId="urn:microsoft.com/office/officeart/2005/8/layout/process2"/>
    <dgm:cxn modelId="{5CB9AC19-D741-834C-8100-71D4B01E04CD}" type="presParOf" srcId="{AD5EAD08-CFDE-DE44-B035-C003084273E1}" destId="{B67D410A-CB0A-AA47-9EB0-B03F94C86DFF}" srcOrd="3" destOrd="0" presId="urn:microsoft.com/office/officeart/2005/8/layout/process2"/>
    <dgm:cxn modelId="{A3A7AE07-0EC5-A44F-881B-04906CEB3398}" type="presParOf" srcId="{B67D410A-CB0A-AA47-9EB0-B03F94C86DFF}" destId="{CDF4C6E0-CAB9-D44E-94F2-DF39B1032F5B}" srcOrd="0" destOrd="0" presId="urn:microsoft.com/office/officeart/2005/8/layout/process2"/>
    <dgm:cxn modelId="{DF7D5FAE-40DE-4E46-BC34-2BB1F7728B9B}" type="presParOf" srcId="{AD5EAD08-CFDE-DE44-B035-C003084273E1}" destId="{355118CE-F60C-284C-8661-8F9289AEA174}" srcOrd="4" destOrd="0" presId="urn:microsoft.com/office/officeart/2005/8/layout/process2"/>
    <dgm:cxn modelId="{A9F10002-73CF-8C43-9A87-118A1CC73A05}" type="presParOf" srcId="{AD5EAD08-CFDE-DE44-B035-C003084273E1}" destId="{19713655-5173-C849-A091-74A0C8A18567}" srcOrd="5" destOrd="0" presId="urn:microsoft.com/office/officeart/2005/8/layout/process2"/>
    <dgm:cxn modelId="{07B296C6-DCAB-D549-8C5A-E3C01E8CFFB9}" type="presParOf" srcId="{19713655-5173-C849-A091-74A0C8A18567}" destId="{F8572D55-5660-8D45-913B-BE04DF079F03}" srcOrd="0" destOrd="0" presId="urn:microsoft.com/office/officeart/2005/8/layout/process2"/>
    <dgm:cxn modelId="{A1373A33-0D66-634F-A554-4920AA8B99C5}" type="presParOf" srcId="{AD5EAD08-CFDE-DE44-B035-C003084273E1}" destId="{7CDCD558-63C1-954F-8FE9-E3BABDE79181}" srcOrd="6" destOrd="0" presId="urn:microsoft.com/office/officeart/2005/8/layout/process2"/>
    <dgm:cxn modelId="{486EF21B-EFB3-4640-8573-2904FCAB103C}" type="presParOf" srcId="{AD5EAD08-CFDE-DE44-B035-C003084273E1}" destId="{C0D2D3FA-9FBC-1C48-BFBB-504B13CED324}" srcOrd="7" destOrd="0" presId="urn:microsoft.com/office/officeart/2005/8/layout/process2"/>
    <dgm:cxn modelId="{FC11187E-5BD1-F243-B1BB-D62463F4D461}" type="presParOf" srcId="{C0D2D3FA-9FBC-1C48-BFBB-504B13CED324}" destId="{11B32992-4D48-EE4F-98F2-06CF8A9D62F2}" srcOrd="0" destOrd="0" presId="urn:microsoft.com/office/officeart/2005/8/layout/process2"/>
    <dgm:cxn modelId="{D6E57557-2887-EE42-8D3A-2E453776B00C}" type="presParOf" srcId="{AD5EAD08-CFDE-DE44-B035-C003084273E1}" destId="{C6566BBF-A7B0-1343-9BEC-DE173C175875}" srcOrd="8" destOrd="0" presId="urn:microsoft.com/office/officeart/2005/8/layout/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382F485-F93A-464E-8B80-67DDF1A00537}" type="doc">
      <dgm:prSet loTypeId="urn:microsoft.com/office/officeart/2005/8/layout/process2" loCatId="" qsTypeId="urn:microsoft.com/office/officeart/2005/8/quickstyle/simple1" qsCatId="simple" csTypeId="urn:microsoft.com/office/officeart/2005/8/colors/accent1_2" csCatId="accent1" phldr="1"/>
      <dgm:spPr/>
    </dgm:pt>
    <dgm:pt modelId="{10C7BD9F-C07A-6942-9505-C256C8E7F97B}">
      <dgm:prSet phldrT="[Text]" custT="1"/>
      <dgm:spPr>
        <a:solidFill>
          <a:schemeClr val="accent1">
            <a:hueOff val="0"/>
            <a:satOff val="0"/>
            <a:lumOff val="0"/>
            <a:alpha val="23000"/>
          </a:schemeClr>
        </a:solidFill>
      </dgm:spPr>
      <dgm:t>
        <a:bodyPr/>
        <a:lstStyle/>
        <a:p>
          <a:r>
            <a:rPr lang="en-US" sz="2000" dirty="0">
              <a:latin typeface="Arial" panose="020B0604020202020204" pitchFamily="34" charset="0"/>
              <a:cs typeface="Arial" panose="020B0604020202020204" pitchFamily="34" charset="0"/>
            </a:rPr>
            <a:t>Literature review</a:t>
          </a:r>
        </a:p>
      </dgm:t>
    </dgm:pt>
    <dgm:pt modelId="{C59CFF03-BBA8-AF4C-9633-0C71792A7084}" type="parTrans" cxnId="{F4AADFD1-3D9C-5941-8337-46CB636A04D4}">
      <dgm:prSet/>
      <dgm:spPr/>
      <dgm:t>
        <a:bodyPr/>
        <a:lstStyle/>
        <a:p>
          <a:endParaRPr lang="en-US"/>
        </a:p>
      </dgm:t>
    </dgm:pt>
    <dgm:pt modelId="{6062F8AF-B412-1E48-BF59-1FC00C8DA1B1}" type="sibTrans" cxnId="{F4AADFD1-3D9C-5941-8337-46CB636A04D4}">
      <dgm:prSet/>
      <dgm:spPr/>
      <dgm:t>
        <a:bodyPr/>
        <a:lstStyle/>
        <a:p>
          <a:endParaRPr lang="en-US"/>
        </a:p>
      </dgm:t>
    </dgm:pt>
    <dgm:pt modelId="{E19CD49F-F9F9-6349-92C6-AB449D20D6E9}">
      <dgm:prSet phldrT="[Text]" custT="1"/>
      <dgm:spPr>
        <a:solidFill>
          <a:schemeClr val="accent1">
            <a:hueOff val="0"/>
            <a:satOff val="0"/>
            <a:lumOff val="0"/>
          </a:schemeClr>
        </a:solidFill>
        <a:ln>
          <a:solidFill>
            <a:schemeClr val="lt1">
              <a:hueOff val="0"/>
              <a:satOff val="0"/>
              <a:lumOff val="0"/>
            </a:schemeClr>
          </a:solidFill>
        </a:ln>
      </dgm:spPr>
      <dgm:t>
        <a:bodyPr/>
        <a:lstStyle/>
        <a:p>
          <a:r>
            <a:rPr lang="en-US" sz="2000" dirty="0">
              <a:latin typeface="Arial" panose="020B0604020202020204" pitchFamily="34" charset="0"/>
              <a:cs typeface="Arial" panose="020B0604020202020204" pitchFamily="34" charset="0"/>
            </a:rPr>
            <a:t>Existing methods</a:t>
          </a:r>
        </a:p>
      </dgm:t>
    </dgm:pt>
    <dgm:pt modelId="{DF9E9BB1-1671-894E-9031-BF81EE54EB2C}" type="parTrans" cxnId="{5BB94B32-9DEC-B340-9BD3-8D0CBBF46295}">
      <dgm:prSet/>
      <dgm:spPr/>
      <dgm:t>
        <a:bodyPr/>
        <a:lstStyle/>
        <a:p>
          <a:endParaRPr lang="en-US"/>
        </a:p>
      </dgm:t>
    </dgm:pt>
    <dgm:pt modelId="{9058C527-1337-6545-8228-EBD1DDE13317}" type="sibTrans" cxnId="{5BB94B32-9DEC-B340-9BD3-8D0CBBF46295}">
      <dgm:prSet/>
      <dgm:spPr/>
      <dgm:t>
        <a:bodyPr/>
        <a:lstStyle/>
        <a:p>
          <a:endParaRPr lang="en-US"/>
        </a:p>
      </dgm:t>
    </dgm:pt>
    <dgm:pt modelId="{3BD4ED8F-2212-5B43-885A-E68F31155E65}">
      <dgm:prSet phldrT="[Text]" custT="1"/>
      <dgm:spPr>
        <a:solidFill>
          <a:schemeClr val="accent1">
            <a:hueOff val="0"/>
            <a:satOff val="0"/>
            <a:lumOff val="0"/>
            <a:alpha val="22796"/>
          </a:schemeClr>
        </a:solidFill>
        <a:ln>
          <a:solidFill>
            <a:schemeClr val="lt1">
              <a:hueOff val="0"/>
              <a:satOff val="0"/>
              <a:lumOff val="0"/>
            </a:schemeClr>
          </a:solidFill>
        </a:ln>
      </dgm:spPr>
      <dgm:t>
        <a:bodyPr/>
        <a:lstStyle/>
        <a:p>
          <a:r>
            <a:rPr lang="en-US" sz="2000" dirty="0">
              <a:latin typeface="Arial" panose="020B0604020202020204" pitchFamily="34" charset="0"/>
              <a:cs typeface="Arial" panose="020B0604020202020204" pitchFamily="34" charset="0"/>
            </a:rPr>
            <a:t>Design</a:t>
          </a:r>
        </a:p>
      </dgm:t>
    </dgm:pt>
    <dgm:pt modelId="{1F3BCC83-BAA1-2F43-A563-4EFC13F58EB6}" type="parTrans" cxnId="{69FA3B2A-AC8D-B14F-8001-3C4198E2E684}">
      <dgm:prSet/>
      <dgm:spPr/>
      <dgm:t>
        <a:bodyPr/>
        <a:lstStyle/>
        <a:p>
          <a:endParaRPr lang="en-US"/>
        </a:p>
      </dgm:t>
    </dgm:pt>
    <dgm:pt modelId="{09429EAA-542C-C642-8CB5-BAB02AA95A1C}" type="sibTrans" cxnId="{69FA3B2A-AC8D-B14F-8001-3C4198E2E684}">
      <dgm:prSet/>
      <dgm:spPr/>
      <dgm:t>
        <a:bodyPr/>
        <a:lstStyle/>
        <a:p>
          <a:endParaRPr lang="en-US"/>
        </a:p>
      </dgm:t>
    </dgm:pt>
    <dgm:pt modelId="{C211BAF5-7191-D74B-B507-D6C8737E48C7}">
      <dgm:prSet custT="1"/>
      <dgm:spPr>
        <a:solidFill>
          <a:schemeClr val="accent1">
            <a:hueOff val="0"/>
            <a:satOff val="0"/>
            <a:lumOff val="0"/>
            <a:alpha val="22796"/>
          </a:schemeClr>
        </a:solidFill>
        <a:ln>
          <a:solidFill>
            <a:schemeClr val="lt1">
              <a:hueOff val="0"/>
              <a:satOff val="0"/>
              <a:lumOff val="0"/>
            </a:schemeClr>
          </a:solidFill>
        </a:ln>
      </dgm:spPr>
      <dgm:t>
        <a:bodyPr/>
        <a:lstStyle/>
        <a:p>
          <a:r>
            <a:rPr lang="en-US" sz="2000" dirty="0">
              <a:latin typeface="Arial" panose="020B0604020202020204" pitchFamily="34" charset="0"/>
              <a:cs typeface="Arial" panose="020B0604020202020204" pitchFamily="34" charset="0"/>
            </a:rPr>
            <a:t>Feasibility analysis</a:t>
          </a:r>
        </a:p>
      </dgm:t>
    </dgm:pt>
    <dgm:pt modelId="{0FD05F8B-7C60-B745-924E-02FE577510DE}" type="parTrans" cxnId="{F82EC0D3-99E1-564A-86A5-BDB6F5EF9E41}">
      <dgm:prSet/>
      <dgm:spPr/>
      <dgm:t>
        <a:bodyPr/>
        <a:lstStyle/>
        <a:p>
          <a:endParaRPr lang="en-US"/>
        </a:p>
      </dgm:t>
    </dgm:pt>
    <dgm:pt modelId="{BAC9D07E-A986-6D42-8354-104264A4AC0E}" type="sibTrans" cxnId="{F82EC0D3-99E1-564A-86A5-BDB6F5EF9E41}">
      <dgm:prSet/>
      <dgm:spPr/>
      <dgm:t>
        <a:bodyPr/>
        <a:lstStyle/>
        <a:p>
          <a:endParaRPr lang="en-US"/>
        </a:p>
      </dgm:t>
    </dgm:pt>
    <dgm:pt modelId="{F9A74B2D-5762-3D4F-A323-4106CC4B8E9B}">
      <dgm:prSet custT="1"/>
      <dgm:spPr>
        <a:solidFill>
          <a:schemeClr val="accent1">
            <a:hueOff val="0"/>
            <a:satOff val="0"/>
            <a:lumOff val="0"/>
            <a:alpha val="22796"/>
          </a:schemeClr>
        </a:solidFill>
        <a:ln>
          <a:solidFill>
            <a:schemeClr val="lt1">
              <a:hueOff val="0"/>
              <a:satOff val="0"/>
              <a:lumOff val="0"/>
            </a:schemeClr>
          </a:solidFill>
        </a:ln>
      </dgm:spPr>
      <dgm:t>
        <a:bodyPr/>
        <a:lstStyle/>
        <a:p>
          <a:r>
            <a:rPr lang="en-US" sz="2000" dirty="0">
              <a:latin typeface="Arial" panose="020B0604020202020204" pitchFamily="34" charset="0"/>
              <a:cs typeface="Arial" panose="020B0604020202020204" pitchFamily="34" charset="0"/>
            </a:rPr>
            <a:t>Rollout</a:t>
          </a:r>
        </a:p>
      </dgm:t>
    </dgm:pt>
    <dgm:pt modelId="{A1B8F615-C62D-5A44-BE00-88B26D7ECBDE}" type="parTrans" cxnId="{4E001E63-CDCA-364C-BEC1-6C63586BA911}">
      <dgm:prSet/>
      <dgm:spPr/>
      <dgm:t>
        <a:bodyPr/>
        <a:lstStyle/>
        <a:p>
          <a:endParaRPr lang="en-US"/>
        </a:p>
      </dgm:t>
    </dgm:pt>
    <dgm:pt modelId="{619F96AB-9673-524B-AFD6-D53A58DB7134}" type="sibTrans" cxnId="{4E001E63-CDCA-364C-BEC1-6C63586BA911}">
      <dgm:prSet/>
      <dgm:spPr/>
      <dgm:t>
        <a:bodyPr/>
        <a:lstStyle/>
        <a:p>
          <a:endParaRPr lang="en-US"/>
        </a:p>
      </dgm:t>
    </dgm:pt>
    <dgm:pt modelId="{AD5EAD08-CFDE-DE44-B035-C003084273E1}" type="pres">
      <dgm:prSet presAssocID="{A382F485-F93A-464E-8B80-67DDF1A00537}" presName="linearFlow" presStyleCnt="0">
        <dgm:presLayoutVars>
          <dgm:resizeHandles val="exact"/>
        </dgm:presLayoutVars>
      </dgm:prSet>
      <dgm:spPr/>
    </dgm:pt>
    <dgm:pt modelId="{0AF0C974-12AD-F549-AEA2-F74D8AE900F0}" type="pres">
      <dgm:prSet presAssocID="{10C7BD9F-C07A-6942-9505-C256C8E7F97B}" presName="node" presStyleLbl="node1" presStyleIdx="0" presStyleCnt="5" custScaleX="104234">
        <dgm:presLayoutVars>
          <dgm:bulletEnabled val="1"/>
        </dgm:presLayoutVars>
      </dgm:prSet>
      <dgm:spPr/>
    </dgm:pt>
    <dgm:pt modelId="{2BAA3F24-B944-B24D-BC2C-767146E89530}" type="pres">
      <dgm:prSet presAssocID="{6062F8AF-B412-1E48-BF59-1FC00C8DA1B1}" presName="sibTrans" presStyleLbl="sibTrans2D1" presStyleIdx="0" presStyleCnt="4"/>
      <dgm:spPr/>
    </dgm:pt>
    <dgm:pt modelId="{3E18A777-8373-2A44-BDFC-FED2D515A57E}" type="pres">
      <dgm:prSet presAssocID="{6062F8AF-B412-1E48-BF59-1FC00C8DA1B1}" presName="connectorText" presStyleLbl="sibTrans2D1" presStyleIdx="0" presStyleCnt="4"/>
      <dgm:spPr/>
    </dgm:pt>
    <dgm:pt modelId="{42AC732C-B402-8B4C-B942-D8C26F5FED0C}" type="pres">
      <dgm:prSet presAssocID="{E19CD49F-F9F9-6349-92C6-AB449D20D6E9}" presName="node" presStyleLbl="node1" presStyleIdx="1" presStyleCnt="5" custScaleX="104234">
        <dgm:presLayoutVars>
          <dgm:bulletEnabled val="1"/>
        </dgm:presLayoutVars>
      </dgm:prSet>
      <dgm:spPr/>
    </dgm:pt>
    <dgm:pt modelId="{B67D410A-CB0A-AA47-9EB0-B03F94C86DFF}" type="pres">
      <dgm:prSet presAssocID="{9058C527-1337-6545-8228-EBD1DDE13317}" presName="sibTrans" presStyleLbl="sibTrans2D1" presStyleIdx="1" presStyleCnt="4"/>
      <dgm:spPr/>
    </dgm:pt>
    <dgm:pt modelId="{CDF4C6E0-CAB9-D44E-94F2-DF39B1032F5B}" type="pres">
      <dgm:prSet presAssocID="{9058C527-1337-6545-8228-EBD1DDE13317}" presName="connectorText" presStyleLbl="sibTrans2D1" presStyleIdx="1" presStyleCnt="4"/>
      <dgm:spPr/>
    </dgm:pt>
    <dgm:pt modelId="{355118CE-F60C-284C-8661-8F9289AEA174}" type="pres">
      <dgm:prSet presAssocID="{3BD4ED8F-2212-5B43-885A-E68F31155E65}" presName="node" presStyleLbl="node1" presStyleIdx="2" presStyleCnt="5" custScaleX="104132">
        <dgm:presLayoutVars>
          <dgm:bulletEnabled val="1"/>
        </dgm:presLayoutVars>
      </dgm:prSet>
      <dgm:spPr/>
    </dgm:pt>
    <dgm:pt modelId="{19713655-5173-C849-A091-74A0C8A18567}" type="pres">
      <dgm:prSet presAssocID="{09429EAA-542C-C642-8CB5-BAB02AA95A1C}" presName="sibTrans" presStyleLbl="sibTrans2D1" presStyleIdx="2" presStyleCnt="4"/>
      <dgm:spPr/>
    </dgm:pt>
    <dgm:pt modelId="{F8572D55-5660-8D45-913B-BE04DF079F03}" type="pres">
      <dgm:prSet presAssocID="{09429EAA-542C-C642-8CB5-BAB02AA95A1C}" presName="connectorText" presStyleLbl="sibTrans2D1" presStyleIdx="2" presStyleCnt="4"/>
      <dgm:spPr/>
    </dgm:pt>
    <dgm:pt modelId="{7CDCD558-63C1-954F-8FE9-E3BABDE79181}" type="pres">
      <dgm:prSet presAssocID="{C211BAF5-7191-D74B-B507-D6C8737E48C7}" presName="node" presStyleLbl="node1" presStyleIdx="3" presStyleCnt="5" custScaleX="103866">
        <dgm:presLayoutVars>
          <dgm:bulletEnabled val="1"/>
        </dgm:presLayoutVars>
      </dgm:prSet>
      <dgm:spPr/>
    </dgm:pt>
    <dgm:pt modelId="{C0D2D3FA-9FBC-1C48-BFBB-504B13CED324}" type="pres">
      <dgm:prSet presAssocID="{BAC9D07E-A986-6D42-8354-104264A4AC0E}" presName="sibTrans" presStyleLbl="sibTrans2D1" presStyleIdx="3" presStyleCnt="4"/>
      <dgm:spPr/>
    </dgm:pt>
    <dgm:pt modelId="{11B32992-4D48-EE4F-98F2-06CF8A9D62F2}" type="pres">
      <dgm:prSet presAssocID="{BAC9D07E-A986-6D42-8354-104264A4AC0E}" presName="connectorText" presStyleLbl="sibTrans2D1" presStyleIdx="3" presStyleCnt="4"/>
      <dgm:spPr/>
    </dgm:pt>
    <dgm:pt modelId="{C6566BBF-A7B0-1343-9BEC-DE173C175875}" type="pres">
      <dgm:prSet presAssocID="{F9A74B2D-5762-3D4F-A323-4106CC4B8E9B}" presName="node" presStyleLbl="node1" presStyleIdx="4" presStyleCnt="5" custScaleX="104132">
        <dgm:presLayoutVars>
          <dgm:bulletEnabled val="1"/>
        </dgm:presLayoutVars>
      </dgm:prSet>
      <dgm:spPr/>
    </dgm:pt>
  </dgm:ptLst>
  <dgm:cxnLst>
    <dgm:cxn modelId="{47087E0A-B96B-D747-A710-AF80F81BE6FB}" type="presOf" srcId="{E19CD49F-F9F9-6349-92C6-AB449D20D6E9}" destId="{42AC732C-B402-8B4C-B942-D8C26F5FED0C}" srcOrd="0" destOrd="0" presId="urn:microsoft.com/office/officeart/2005/8/layout/process2"/>
    <dgm:cxn modelId="{69FA3B2A-AC8D-B14F-8001-3C4198E2E684}" srcId="{A382F485-F93A-464E-8B80-67DDF1A00537}" destId="{3BD4ED8F-2212-5B43-885A-E68F31155E65}" srcOrd="2" destOrd="0" parTransId="{1F3BCC83-BAA1-2F43-A563-4EFC13F58EB6}" sibTransId="{09429EAA-542C-C642-8CB5-BAB02AA95A1C}"/>
    <dgm:cxn modelId="{5BB94B32-9DEC-B340-9BD3-8D0CBBF46295}" srcId="{A382F485-F93A-464E-8B80-67DDF1A00537}" destId="{E19CD49F-F9F9-6349-92C6-AB449D20D6E9}" srcOrd="1" destOrd="0" parTransId="{DF9E9BB1-1671-894E-9031-BF81EE54EB2C}" sibTransId="{9058C527-1337-6545-8228-EBD1DDE13317}"/>
    <dgm:cxn modelId="{A36BEA45-EB2C-BC44-B6ED-BB9E80DBA441}" type="presOf" srcId="{6062F8AF-B412-1E48-BF59-1FC00C8DA1B1}" destId="{3E18A777-8373-2A44-BDFC-FED2D515A57E}" srcOrd="1" destOrd="0" presId="urn:microsoft.com/office/officeart/2005/8/layout/process2"/>
    <dgm:cxn modelId="{8BB02157-A4F3-0F45-8154-421FF84AD78D}" type="presOf" srcId="{BAC9D07E-A986-6D42-8354-104264A4AC0E}" destId="{C0D2D3FA-9FBC-1C48-BFBB-504B13CED324}" srcOrd="0" destOrd="0" presId="urn:microsoft.com/office/officeart/2005/8/layout/process2"/>
    <dgm:cxn modelId="{4E001E63-CDCA-364C-BEC1-6C63586BA911}" srcId="{A382F485-F93A-464E-8B80-67DDF1A00537}" destId="{F9A74B2D-5762-3D4F-A323-4106CC4B8E9B}" srcOrd="4" destOrd="0" parTransId="{A1B8F615-C62D-5A44-BE00-88B26D7ECBDE}" sibTransId="{619F96AB-9673-524B-AFD6-D53A58DB7134}"/>
    <dgm:cxn modelId="{F26A286C-C050-C947-9811-79A88F64CACD}" type="presOf" srcId="{09429EAA-542C-C642-8CB5-BAB02AA95A1C}" destId="{19713655-5173-C849-A091-74A0C8A18567}" srcOrd="0" destOrd="0" presId="urn:microsoft.com/office/officeart/2005/8/layout/process2"/>
    <dgm:cxn modelId="{2E30906E-9B27-A144-A2B4-C60FDBF042D3}" type="presOf" srcId="{6062F8AF-B412-1E48-BF59-1FC00C8DA1B1}" destId="{2BAA3F24-B944-B24D-BC2C-767146E89530}" srcOrd="0" destOrd="0" presId="urn:microsoft.com/office/officeart/2005/8/layout/process2"/>
    <dgm:cxn modelId="{70863B74-F623-1D4F-9FF7-5ACA1AFA2FE8}" type="presOf" srcId="{A382F485-F93A-464E-8B80-67DDF1A00537}" destId="{AD5EAD08-CFDE-DE44-B035-C003084273E1}" srcOrd="0" destOrd="0" presId="urn:microsoft.com/office/officeart/2005/8/layout/process2"/>
    <dgm:cxn modelId="{E8C03096-41A9-E945-8FA0-986E4F61A073}" type="presOf" srcId="{09429EAA-542C-C642-8CB5-BAB02AA95A1C}" destId="{F8572D55-5660-8D45-913B-BE04DF079F03}" srcOrd="1" destOrd="0" presId="urn:microsoft.com/office/officeart/2005/8/layout/process2"/>
    <dgm:cxn modelId="{3276489F-B76A-724D-A486-00CD92E17062}" type="presOf" srcId="{BAC9D07E-A986-6D42-8354-104264A4AC0E}" destId="{11B32992-4D48-EE4F-98F2-06CF8A9D62F2}" srcOrd="1" destOrd="0" presId="urn:microsoft.com/office/officeart/2005/8/layout/process2"/>
    <dgm:cxn modelId="{FFAF91A9-79D4-F94F-BAFA-6349178B3B84}" type="presOf" srcId="{F9A74B2D-5762-3D4F-A323-4106CC4B8E9B}" destId="{C6566BBF-A7B0-1343-9BEC-DE173C175875}" srcOrd="0" destOrd="0" presId="urn:microsoft.com/office/officeart/2005/8/layout/process2"/>
    <dgm:cxn modelId="{64416AC9-5903-B643-821F-3A85DE22ED88}" type="presOf" srcId="{3BD4ED8F-2212-5B43-885A-E68F31155E65}" destId="{355118CE-F60C-284C-8661-8F9289AEA174}" srcOrd="0" destOrd="0" presId="urn:microsoft.com/office/officeart/2005/8/layout/process2"/>
    <dgm:cxn modelId="{F4AADFD1-3D9C-5941-8337-46CB636A04D4}" srcId="{A382F485-F93A-464E-8B80-67DDF1A00537}" destId="{10C7BD9F-C07A-6942-9505-C256C8E7F97B}" srcOrd="0" destOrd="0" parTransId="{C59CFF03-BBA8-AF4C-9633-0C71792A7084}" sibTransId="{6062F8AF-B412-1E48-BF59-1FC00C8DA1B1}"/>
    <dgm:cxn modelId="{F82EC0D3-99E1-564A-86A5-BDB6F5EF9E41}" srcId="{A382F485-F93A-464E-8B80-67DDF1A00537}" destId="{C211BAF5-7191-D74B-B507-D6C8737E48C7}" srcOrd="3" destOrd="0" parTransId="{0FD05F8B-7C60-B745-924E-02FE577510DE}" sibTransId="{BAC9D07E-A986-6D42-8354-104264A4AC0E}"/>
    <dgm:cxn modelId="{44164FDF-1C7A-D942-80A9-4A5473DE9496}" type="presOf" srcId="{10C7BD9F-C07A-6942-9505-C256C8E7F97B}" destId="{0AF0C974-12AD-F549-AEA2-F74D8AE900F0}" srcOrd="0" destOrd="0" presId="urn:microsoft.com/office/officeart/2005/8/layout/process2"/>
    <dgm:cxn modelId="{5A27EBE0-0B8D-6C47-B727-67696B1C8616}" type="presOf" srcId="{C211BAF5-7191-D74B-B507-D6C8737E48C7}" destId="{7CDCD558-63C1-954F-8FE9-E3BABDE79181}" srcOrd="0" destOrd="0" presId="urn:microsoft.com/office/officeart/2005/8/layout/process2"/>
    <dgm:cxn modelId="{20DBCFEE-AF9A-5742-84D9-2387D0350C93}" type="presOf" srcId="{9058C527-1337-6545-8228-EBD1DDE13317}" destId="{CDF4C6E0-CAB9-D44E-94F2-DF39B1032F5B}" srcOrd="1" destOrd="0" presId="urn:microsoft.com/office/officeart/2005/8/layout/process2"/>
    <dgm:cxn modelId="{E62315F9-FAC5-AB4D-8A7C-61F8BB03D9D1}" type="presOf" srcId="{9058C527-1337-6545-8228-EBD1DDE13317}" destId="{B67D410A-CB0A-AA47-9EB0-B03F94C86DFF}" srcOrd="0" destOrd="0" presId="urn:microsoft.com/office/officeart/2005/8/layout/process2"/>
    <dgm:cxn modelId="{68E81E3E-C72F-2640-BBC7-983C4D667094}" type="presParOf" srcId="{AD5EAD08-CFDE-DE44-B035-C003084273E1}" destId="{0AF0C974-12AD-F549-AEA2-F74D8AE900F0}" srcOrd="0" destOrd="0" presId="urn:microsoft.com/office/officeart/2005/8/layout/process2"/>
    <dgm:cxn modelId="{E193946B-97D1-9646-8C3C-28E091BEC688}" type="presParOf" srcId="{AD5EAD08-CFDE-DE44-B035-C003084273E1}" destId="{2BAA3F24-B944-B24D-BC2C-767146E89530}" srcOrd="1" destOrd="0" presId="urn:microsoft.com/office/officeart/2005/8/layout/process2"/>
    <dgm:cxn modelId="{590AA45C-C49B-A94E-8445-B503E2240220}" type="presParOf" srcId="{2BAA3F24-B944-B24D-BC2C-767146E89530}" destId="{3E18A777-8373-2A44-BDFC-FED2D515A57E}" srcOrd="0" destOrd="0" presId="urn:microsoft.com/office/officeart/2005/8/layout/process2"/>
    <dgm:cxn modelId="{B5D21264-08AF-394B-8705-C10CE6C52008}" type="presParOf" srcId="{AD5EAD08-CFDE-DE44-B035-C003084273E1}" destId="{42AC732C-B402-8B4C-B942-D8C26F5FED0C}" srcOrd="2" destOrd="0" presId="urn:microsoft.com/office/officeart/2005/8/layout/process2"/>
    <dgm:cxn modelId="{92FF1B16-D59F-A347-BADE-2059D2CE4932}" type="presParOf" srcId="{AD5EAD08-CFDE-DE44-B035-C003084273E1}" destId="{B67D410A-CB0A-AA47-9EB0-B03F94C86DFF}" srcOrd="3" destOrd="0" presId="urn:microsoft.com/office/officeart/2005/8/layout/process2"/>
    <dgm:cxn modelId="{B363A171-7355-2845-B1C0-AFEBE3DE7AB5}" type="presParOf" srcId="{B67D410A-CB0A-AA47-9EB0-B03F94C86DFF}" destId="{CDF4C6E0-CAB9-D44E-94F2-DF39B1032F5B}" srcOrd="0" destOrd="0" presId="urn:microsoft.com/office/officeart/2005/8/layout/process2"/>
    <dgm:cxn modelId="{5DA69B83-D067-6745-B68F-BA8C4F2BBC6B}" type="presParOf" srcId="{AD5EAD08-CFDE-DE44-B035-C003084273E1}" destId="{355118CE-F60C-284C-8661-8F9289AEA174}" srcOrd="4" destOrd="0" presId="urn:microsoft.com/office/officeart/2005/8/layout/process2"/>
    <dgm:cxn modelId="{9166C785-602E-F847-820A-C9BF8742B1C1}" type="presParOf" srcId="{AD5EAD08-CFDE-DE44-B035-C003084273E1}" destId="{19713655-5173-C849-A091-74A0C8A18567}" srcOrd="5" destOrd="0" presId="urn:microsoft.com/office/officeart/2005/8/layout/process2"/>
    <dgm:cxn modelId="{741C576B-38F3-324F-9CEC-FED47DCC7F52}" type="presParOf" srcId="{19713655-5173-C849-A091-74A0C8A18567}" destId="{F8572D55-5660-8D45-913B-BE04DF079F03}" srcOrd="0" destOrd="0" presId="urn:microsoft.com/office/officeart/2005/8/layout/process2"/>
    <dgm:cxn modelId="{BCDFE93F-C45C-2146-9688-7F7ED356837F}" type="presParOf" srcId="{AD5EAD08-CFDE-DE44-B035-C003084273E1}" destId="{7CDCD558-63C1-954F-8FE9-E3BABDE79181}" srcOrd="6" destOrd="0" presId="urn:microsoft.com/office/officeart/2005/8/layout/process2"/>
    <dgm:cxn modelId="{6628DAA6-C40D-3647-80B8-1DB583BBD983}" type="presParOf" srcId="{AD5EAD08-CFDE-DE44-B035-C003084273E1}" destId="{C0D2D3FA-9FBC-1C48-BFBB-504B13CED324}" srcOrd="7" destOrd="0" presId="urn:microsoft.com/office/officeart/2005/8/layout/process2"/>
    <dgm:cxn modelId="{76CB9D38-FE92-0745-A38C-1390CE037057}" type="presParOf" srcId="{C0D2D3FA-9FBC-1C48-BFBB-504B13CED324}" destId="{11B32992-4D48-EE4F-98F2-06CF8A9D62F2}" srcOrd="0" destOrd="0" presId="urn:microsoft.com/office/officeart/2005/8/layout/process2"/>
    <dgm:cxn modelId="{E200DC4B-EC58-6543-BE3E-DB6F7C8A00F7}" type="presParOf" srcId="{AD5EAD08-CFDE-DE44-B035-C003084273E1}" destId="{C6566BBF-A7B0-1343-9BEC-DE173C175875}" srcOrd="8" destOrd="0" presId="urn:microsoft.com/office/officeart/2005/8/layout/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A382F485-F93A-464E-8B80-67DDF1A00537}" type="doc">
      <dgm:prSet loTypeId="urn:microsoft.com/office/officeart/2005/8/layout/process2" loCatId="" qsTypeId="urn:microsoft.com/office/officeart/2005/8/quickstyle/simple1" qsCatId="simple" csTypeId="urn:microsoft.com/office/officeart/2005/8/colors/accent1_2" csCatId="accent1" phldr="1"/>
      <dgm:spPr/>
    </dgm:pt>
    <dgm:pt modelId="{10C7BD9F-C07A-6942-9505-C256C8E7F97B}">
      <dgm:prSet phldrT="[Text]" custT="1"/>
      <dgm:spPr>
        <a:solidFill>
          <a:schemeClr val="accent1">
            <a:hueOff val="0"/>
            <a:satOff val="0"/>
            <a:lumOff val="0"/>
            <a:alpha val="23000"/>
          </a:schemeClr>
        </a:solidFill>
      </dgm:spPr>
      <dgm:t>
        <a:bodyPr/>
        <a:lstStyle/>
        <a:p>
          <a:r>
            <a:rPr lang="en-US" sz="2000" dirty="0">
              <a:latin typeface="Arial" panose="020B0604020202020204" pitchFamily="34" charset="0"/>
              <a:cs typeface="Arial" panose="020B0604020202020204" pitchFamily="34" charset="0"/>
            </a:rPr>
            <a:t>Literature review</a:t>
          </a:r>
        </a:p>
      </dgm:t>
    </dgm:pt>
    <dgm:pt modelId="{C59CFF03-BBA8-AF4C-9633-0C71792A7084}" type="parTrans" cxnId="{F4AADFD1-3D9C-5941-8337-46CB636A04D4}">
      <dgm:prSet/>
      <dgm:spPr/>
      <dgm:t>
        <a:bodyPr/>
        <a:lstStyle/>
        <a:p>
          <a:endParaRPr lang="en-US"/>
        </a:p>
      </dgm:t>
    </dgm:pt>
    <dgm:pt modelId="{6062F8AF-B412-1E48-BF59-1FC00C8DA1B1}" type="sibTrans" cxnId="{F4AADFD1-3D9C-5941-8337-46CB636A04D4}">
      <dgm:prSet/>
      <dgm:spPr/>
      <dgm:t>
        <a:bodyPr/>
        <a:lstStyle/>
        <a:p>
          <a:endParaRPr lang="en-US"/>
        </a:p>
      </dgm:t>
    </dgm:pt>
    <dgm:pt modelId="{E19CD49F-F9F9-6349-92C6-AB449D20D6E9}">
      <dgm:prSet phldrT="[Text]" custT="1"/>
      <dgm:spPr>
        <a:solidFill>
          <a:schemeClr val="accent1">
            <a:hueOff val="0"/>
            <a:satOff val="0"/>
            <a:lumOff val="0"/>
          </a:schemeClr>
        </a:solidFill>
        <a:ln>
          <a:solidFill>
            <a:schemeClr val="lt1">
              <a:hueOff val="0"/>
              <a:satOff val="0"/>
              <a:lumOff val="0"/>
            </a:schemeClr>
          </a:solidFill>
        </a:ln>
      </dgm:spPr>
      <dgm:t>
        <a:bodyPr/>
        <a:lstStyle/>
        <a:p>
          <a:r>
            <a:rPr lang="en-US" sz="2000" dirty="0">
              <a:latin typeface="Arial" panose="020B0604020202020204" pitchFamily="34" charset="0"/>
              <a:cs typeface="Arial" panose="020B0604020202020204" pitchFamily="34" charset="0"/>
            </a:rPr>
            <a:t>Existing methods</a:t>
          </a:r>
        </a:p>
      </dgm:t>
    </dgm:pt>
    <dgm:pt modelId="{DF9E9BB1-1671-894E-9031-BF81EE54EB2C}" type="parTrans" cxnId="{5BB94B32-9DEC-B340-9BD3-8D0CBBF46295}">
      <dgm:prSet/>
      <dgm:spPr/>
      <dgm:t>
        <a:bodyPr/>
        <a:lstStyle/>
        <a:p>
          <a:endParaRPr lang="en-US"/>
        </a:p>
      </dgm:t>
    </dgm:pt>
    <dgm:pt modelId="{9058C527-1337-6545-8228-EBD1DDE13317}" type="sibTrans" cxnId="{5BB94B32-9DEC-B340-9BD3-8D0CBBF46295}">
      <dgm:prSet/>
      <dgm:spPr/>
      <dgm:t>
        <a:bodyPr/>
        <a:lstStyle/>
        <a:p>
          <a:endParaRPr lang="en-US"/>
        </a:p>
      </dgm:t>
    </dgm:pt>
    <dgm:pt modelId="{3BD4ED8F-2212-5B43-885A-E68F31155E65}">
      <dgm:prSet phldrT="[Text]" custT="1"/>
      <dgm:spPr>
        <a:solidFill>
          <a:schemeClr val="accent1">
            <a:hueOff val="0"/>
            <a:satOff val="0"/>
            <a:lumOff val="0"/>
            <a:alpha val="22796"/>
          </a:schemeClr>
        </a:solidFill>
        <a:ln>
          <a:solidFill>
            <a:schemeClr val="lt1">
              <a:hueOff val="0"/>
              <a:satOff val="0"/>
              <a:lumOff val="0"/>
            </a:schemeClr>
          </a:solidFill>
        </a:ln>
      </dgm:spPr>
      <dgm:t>
        <a:bodyPr/>
        <a:lstStyle/>
        <a:p>
          <a:r>
            <a:rPr lang="en-US" sz="2000" dirty="0">
              <a:latin typeface="Arial" panose="020B0604020202020204" pitchFamily="34" charset="0"/>
              <a:cs typeface="Arial" panose="020B0604020202020204" pitchFamily="34" charset="0"/>
            </a:rPr>
            <a:t>Design</a:t>
          </a:r>
        </a:p>
      </dgm:t>
    </dgm:pt>
    <dgm:pt modelId="{1F3BCC83-BAA1-2F43-A563-4EFC13F58EB6}" type="parTrans" cxnId="{69FA3B2A-AC8D-B14F-8001-3C4198E2E684}">
      <dgm:prSet/>
      <dgm:spPr/>
      <dgm:t>
        <a:bodyPr/>
        <a:lstStyle/>
        <a:p>
          <a:endParaRPr lang="en-US"/>
        </a:p>
      </dgm:t>
    </dgm:pt>
    <dgm:pt modelId="{09429EAA-542C-C642-8CB5-BAB02AA95A1C}" type="sibTrans" cxnId="{69FA3B2A-AC8D-B14F-8001-3C4198E2E684}">
      <dgm:prSet/>
      <dgm:spPr/>
      <dgm:t>
        <a:bodyPr/>
        <a:lstStyle/>
        <a:p>
          <a:endParaRPr lang="en-US"/>
        </a:p>
      </dgm:t>
    </dgm:pt>
    <dgm:pt modelId="{C211BAF5-7191-D74B-B507-D6C8737E48C7}">
      <dgm:prSet custT="1"/>
      <dgm:spPr>
        <a:solidFill>
          <a:schemeClr val="accent1">
            <a:hueOff val="0"/>
            <a:satOff val="0"/>
            <a:lumOff val="0"/>
            <a:alpha val="22796"/>
          </a:schemeClr>
        </a:solidFill>
        <a:ln>
          <a:solidFill>
            <a:schemeClr val="lt1">
              <a:hueOff val="0"/>
              <a:satOff val="0"/>
              <a:lumOff val="0"/>
            </a:schemeClr>
          </a:solidFill>
        </a:ln>
      </dgm:spPr>
      <dgm:t>
        <a:bodyPr/>
        <a:lstStyle/>
        <a:p>
          <a:r>
            <a:rPr lang="en-US" sz="2000" dirty="0">
              <a:latin typeface="Arial" panose="020B0604020202020204" pitchFamily="34" charset="0"/>
              <a:cs typeface="Arial" panose="020B0604020202020204" pitchFamily="34" charset="0"/>
            </a:rPr>
            <a:t>Feasibility analysis</a:t>
          </a:r>
        </a:p>
      </dgm:t>
    </dgm:pt>
    <dgm:pt modelId="{0FD05F8B-7C60-B745-924E-02FE577510DE}" type="parTrans" cxnId="{F82EC0D3-99E1-564A-86A5-BDB6F5EF9E41}">
      <dgm:prSet/>
      <dgm:spPr/>
      <dgm:t>
        <a:bodyPr/>
        <a:lstStyle/>
        <a:p>
          <a:endParaRPr lang="en-US"/>
        </a:p>
      </dgm:t>
    </dgm:pt>
    <dgm:pt modelId="{BAC9D07E-A986-6D42-8354-104264A4AC0E}" type="sibTrans" cxnId="{F82EC0D3-99E1-564A-86A5-BDB6F5EF9E41}">
      <dgm:prSet/>
      <dgm:spPr/>
      <dgm:t>
        <a:bodyPr/>
        <a:lstStyle/>
        <a:p>
          <a:endParaRPr lang="en-US"/>
        </a:p>
      </dgm:t>
    </dgm:pt>
    <dgm:pt modelId="{F9A74B2D-5762-3D4F-A323-4106CC4B8E9B}">
      <dgm:prSet custT="1"/>
      <dgm:spPr>
        <a:solidFill>
          <a:schemeClr val="accent1">
            <a:hueOff val="0"/>
            <a:satOff val="0"/>
            <a:lumOff val="0"/>
            <a:alpha val="22796"/>
          </a:schemeClr>
        </a:solidFill>
        <a:ln>
          <a:solidFill>
            <a:schemeClr val="lt1">
              <a:hueOff val="0"/>
              <a:satOff val="0"/>
              <a:lumOff val="0"/>
            </a:schemeClr>
          </a:solidFill>
        </a:ln>
      </dgm:spPr>
      <dgm:t>
        <a:bodyPr/>
        <a:lstStyle/>
        <a:p>
          <a:r>
            <a:rPr lang="en-US" sz="2000" dirty="0">
              <a:latin typeface="Arial" panose="020B0604020202020204" pitchFamily="34" charset="0"/>
              <a:cs typeface="Arial" panose="020B0604020202020204" pitchFamily="34" charset="0"/>
            </a:rPr>
            <a:t>Rollout</a:t>
          </a:r>
        </a:p>
      </dgm:t>
    </dgm:pt>
    <dgm:pt modelId="{A1B8F615-C62D-5A44-BE00-88B26D7ECBDE}" type="parTrans" cxnId="{4E001E63-CDCA-364C-BEC1-6C63586BA911}">
      <dgm:prSet/>
      <dgm:spPr/>
      <dgm:t>
        <a:bodyPr/>
        <a:lstStyle/>
        <a:p>
          <a:endParaRPr lang="en-US"/>
        </a:p>
      </dgm:t>
    </dgm:pt>
    <dgm:pt modelId="{619F96AB-9673-524B-AFD6-D53A58DB7134}" type="sibTrans" cxnId="{4E001E63-CDCA-364C-BEC1-6C63586BA911}">
      <dgm:prSet/>
      <dgm:spPr/>
      <dgm:t>
        <a:bodyPr/>
        <a:lstStyle/>
        <a:p>
          <a:endParaRPr lang="en-US"/>
        </a:p>
      </dgm:t>
    </dgm:pt>
    <dgm:pt modelId="{AD5EAD08-CFDE-DE44-B035-C003084273E1}" type="pres">
      <dgm:prSet presAssocID="{A382F485-F93A-464E-8B80-67DDF1A00537}" presName="linearFlow" presStyleCnt="0">
        <dgm:presLayoutVars>
          <dgm:resizeHandles val="exact"/>
        </dgm:presLayoutVars>
      </dgm:prSet>
      <dgm:spPr/>
    </dgm:pt>
    <dgm:pt modelId="{0AF0C974-12AD-F549-AEA2-F74D8AE900F0}" type="pres">
      <dgm:prSet presAssocID="{10C7BD9F-C07A-6942-9505-C256C8E7F97B}" presName="node" presStyleLbl="node1" presStyleIdx="0" presStyleCnt="5" custScaleX="104234">
        <dgm:presLayoutVars>
          <dgm:bulletEnabled val="1"/>
        </dgm:presLayoutVars>
      </dgm:prSet>
      <dgm:spPr/>
    </dgm:pt>
    <dgm:pt modelId="{2BAA3F24-B944-B24D-BC2C-767146E89530}" type="pres">
      <dgm:prSet presAssocID="{6062F8AF-B412-1E48-BF59-1FC00C8DA1B1}" presName="sibTrans" presStyleLbl="sibTrans2D1" presStyleIdx="0" presStyleCnt="4"/>
      <dgm:spPr/>
    </dgm:pt>
    <dgm:pt modelId="{3E18A777-8373-2A44-BDFC-FED2D515A57E}" type="pres">
      <dgm:prSet presAssocID="{6062F8AF-B412-1E48-BF59-1FC00C8DA1B1}" presName="connectorText" presStyleLbl="sibTrans2D1" presStyleIdx="0" presStyleCnt="4"/>
      <dgm:spPr/>
    </dgm:pt>
    <dgm:pt modelId="{42AC732C-B402-8B4C-B942-D8C26F5FED0C}" type="pres">
      <dgm:prSet presAssocID="{E19CD49F-F9F9-6349-92C6-AB449D20D6E9}" presName="node" presStyleLbl="node1" presStyleIdx="1" presStyleCnt="5" custScaleX="104234">
        <dgm:presLayoutVars>
          <dgm:bulletEnabled val="1"/>
        </dgm:presLayoutVars>
      </dgm:prSet>
      <dgm:spPr/>
    </dgm:pt>
    <dgm:pt modelId="{B67D410A-CB0A-AA47-9EB0-B03F94C86DFF}" type="pres">
      <dgm:prSet presAssocID="{9058C527-1337-6545-8228-EBD1DDE13317}" presName="sibTrans" presStyleLbl="sibTrans2D1" presStyleIdx="1" presStyleCnt="4"/>
      <dgm:spPr/>
    </dgm:pt>
    <dgm:pt modelId="{CDF4C6E0-CAB9-D44E-94F2-DF39B1032F5B}" type="pres">
      <dgm:prSet presAssocID="{9058C527-1337-6545-8228-EBD1DDE13317}" presName="connectorText" presStyleLbl="sibTrans2D1" presStyleIdx="1" presStyleCnt="4"/>
      <dgm:spPr/>
    </dgm:pt>
    <dgm:pt modelId="{355118CE-F60C-284C-8661-8F9289AEA174}" type="pres">
      <dgm:prSet presAssocID="{3BD4ED8F-2212-5B43-885A-E68F31155E65}" presName="node" presStyleLbl="node1" presStyleIdx="2" presStyleCnt="5" custScaleX="104132">
        <dgm:presLayoutVars>
          <dgm:bulletEnabled val="1"/>
        </dgm:presLayoutVars>
      </dgm:prSet>
      <dgm:spPr/>
    </dgm:pt>
    <dgm:pt modelId="{19713655-5173-C849-A091-74A0C8A18567}" type="pres">
      <dgm:prSet presAssocID="{09429EAA-542C-C642-8CB5-BAB02AA95A1C}" presName="sibTrans" presStyleLbl="sibTrans2D1" presStyleIdx="2" presStyleCnt="4"/>
      <dgm:spPr/>
    </dgm:pt>
    <dgm:pt modelId="{F8572D55-5660-8D45-913B-BE04DF079F03}" type="pres">
      <dgm:prSet presAssocID="{09429EAA-542C-C642-8CB5-BAB02AA95A1C}" presName="connectorText" presStyleLbl="sibTrans2D1" presStyleIdx="2" presStyleCnt="4"/>
      <dgm:spPr/>
    </dgm:pt>
    <dgm:pt modelId="{7CDCD558-63C1-954F-8FE9-E3BABDE79181}" type="pres">
      <dgm:prSet presAssocID="{C211BAF5-7191-D74B-B507-D6C8737E48C7}" presName="node" presStyleLbl="node1" presStyleIdx="3" presStyleCnt="5" custScaleX="103866">
        <dgm:presLayoutVars>
          <dgm:bulletEnabled val="1"/>
        </dgm:presLayoutVars>
      </dgm:prSet>
      <dgm:spPr/>
    </dgm:pt>
    <dgm:pt modelId="{C0D2D3FA-9FBC-1C48-BFBB-504B13CED324}" type="pres">
      <dgm:prSet presAssocID="{BAC9D07E-A986-6D42-8354-104264A4AC0E}" presName="sibTrans" presStyleLbl="sibTrans2D1" presStyleIdx="3" presStyleCnt="4"/>
      <dgm:spPr/>
    </dgm:pt>
    <dgm:pt modelId="{11B32992-4D48-EE4F-98F2-06CF8A9D62F2}" type="pres">
      <dgm:prSet presAssocID="{BAC9D07E-A986-6D42-8354-104264A4AC0E}" presName="connectorText" presStyleLbl="sibTrans2D1" presStyleIdx="3" presStyleCnt="4"/>
      <dgm:spPr/>
    </dgm:pt>
    <dgm:pt modelId="{C6566BBF-A7B0-1343-9BEC-DE173C175875}" type="pres">
      <dgm:prSet presAssocID="{F9A74B2D-5762-3D4F-A323-4106CC4B8E9B}" presName="node" presStyleLbl="node1" presStyleIdx="4" presStyleCnt="5" custScaleX="104132">
        <dgm:presLayoutVars>
          <dgm:bulletEnabled val="1"/>
        </dgm:presLayoutVars>
      </dgm:prSet>
      <dgm:spPr/>
    </dgm:pt>
  </dgm:ptLst>
  <dgm:cxnLst>
    <dgm:cxn modelId="{D30E8D02-4DD5-8F4B-922F-F1E21834B80E}" type="presOf" srcId="{09429EAA-542C-C642-8CB5-BAB02AA95A1C}" destId="{19713655-5173-C849-A091-74A0C8A18567}" srcOrd="0" destOrd="0" presId="urn:microsoft.com/office/officeart/2005/8/layout/process2"/>
    <dgm:cxn modelId="{29E90E16-8022-4648-ACC9-5E195076FEA3}" type="presOf" srcId="{E19CD49F-F9F9-6349-92C6-AB449D20D6E9}" destId="{42AC732C-B402-8B4C-B942-D8C26F5FED0C}" srcOrd="0" destOrd="0" presId="urn:microsoft.com/office/officeart/2005/8/layout/process2"/>
    <dgm:cxn modelId="{E7F2A119-02E4-BF49-85FC-BBD2E6F9C676}" type="presOf" srcId="{9058C527-1337-6545-8228-EBD1DDE13317}" destId="{B67D410A-CB0A-AA47-9EB0-B03F94C86DFF}" srcOrd="0" destOrd="0" presId="urn:microsoft.com/office/officeart/2005/8/layout/process2"/>
    <dgm:cxn modelId="{0BC0AB1C-140B-A946-B680-6B67CC2F5F97}" type="presOf" srcId="{6062F8AF-B412-1E48-BF59-1FC00C8DA1B1}" destId="{3E18A777-8373-2A44-BDFC-FED2D515A57E}" srcOrd="1" destOrd="0" presId="urn:microsoft.com/office/officeart/2005/8/layout/process2"/>
    <dgm:cxn modelId="{69FA3B2A-AC8D-B14F-8001-3C4198E2E684}" srcId="{A382F485-F93A-464E-8B80-67DDF1A00537}" destId="{3BD4ED8F-2212-5B43-885A-E68F31155E65}" srcOrd="2" destOrd="0" parTransId="{1F3BCC83-BAA1-2F43-A563-4EFC13F58EB6}" sibTransId="{09429EAA-542C-C642-8CB5-BAB02AA95A1C}"/>
    <dgm:cxn modelId="{5BB94B32-9DEC-B340-9BD3-8D0CBBF46295}" srcId="{A382F485-F93A-464E-8B80-67DDF1A00537}" destId="{E19CD49F-F9F9-6349-92C6-AB449D20D6E9}" srcOrd="1" destOrd="0" parTransId="{DF9E9BB1-1671-894E-9031-BF81EE54EB2C}" sibTransId="{9058C527-1337-6545-8228-EBD1DDE13317}"/>
    <dgm:cxn modelId="{147FFB3A-8FA4-D448-93F2-A29CB89E71DA}" type="presOf" srcId="{C211BAF5-7191-D74B-B507-D6C8737E48C7}" destId="{7CDCD558-63C1-954F-8FE9-E3BABDE79181}" srcOrd="0" destOrd="0" presId="urn:microsoft.com/office/officeart/2005/8/layout/process2"/>
    <dgm:cxn modelId="{B7ABFF41-7C53-DB4F-BE5F-A2745DCF3CB7}" type="presOf" srcId="{9058C527-1337-6545-8228-EBD1DDE13317}" destId="{CDF4C6E0-CAB9-D44E-94F2-DF39B1032F5B}" srcOrd="1" destOrd="0" presId="urn:microsoft.com/office/officeart/2005/8/layout/process2"/>
    <dgm:cxn modelId="{2E13D647-095A-B549-9A2D-906B0FA4002C}" type="presOf" srcId="{10C7BD9F-C07A-6942-9505-C256C8E7F97B}" destId="{0AF0C974-12AD-F549-AEA2-F74D8AE900F0}" srcOrd="0" destOrd="0" presId="urn:microsoft.com/office/officeart/2005/8/layout/process2"/>
    <dgm:cxn modelId="{4E001E63-CDCA-364C-BEC1-6C63586BA911}" srcId="{A382F485-F93A-464E-8B80-67DDF1A00537}" destId="{F9A74B2D-5762-3D4F-A323-4106CC4B8E9B}" srcOrd="4" destOrd="0" parTransId="{A1B8F615-C62D-5A44-BE00-88B26D7ECBDE}" sibTransId="{619F96AB-9673-524B-AFD6-D53A58DB7134}"/>
    <dgm:cxn modelId="{70863B74-F623-1D4F-9FF7-5ACA1AFA2FE8}" type="presOf" srcId="{A382F485-F93A-464E-8B80-67DDF1A00537}" destId="{AD5EAD08-CFDE-DE44-B035-C003084273E1}" srcOrd="0" destOrd="0" presId="urn:microsoft.com/office/officeart/2005/8/layout/process2"/>
    <dgm:cxn modelId="{FCF072BA-48D0-1742-94FC-02BA6B8CE91D}" type="presOf" srcId="{3BD4ED8F-2212-5B43-885A-E68F31155E65}" destId="{355118CE-F60C-284C-8661-8F9289AEA174}" srcOrd="0" destOrd="0" presId="urn:microsoft.com/office/officeart/2005/8/layout/process2"/>
    <dgm:cxn modelId="{F4AADFD1-3D9C-5941-8337-46CB636A04D4}" srcId="{A382F485-F93A-464E-8B80-67DDF1A00537}" destId="{10C7BD9F-C07A-6942-9505-C256C8E7F97B}" srcOrd="0" destOrd="0" parTransId="{C59CFF03-BBA8-AF4C-9633-0C71792A7084}" sibTransId="{6062F8AF-B412-1E48-BF59-1FC00C8DA1B1}"/>
    <dgm:cxn modelId="{F82EC0D3-99E1-564A-86A5-BDB6F5EF9E41}" srcId="{A382F485-F93A-464E-8B80-67DDF1A00537}" destId="{C211BAF5-7191-D74B-B507-D6C8737E48C7}" srcOrd="3" destOrd="0" parTransId="{0FD05F8B-7C60-B745-924E-02FE577510DE}" sibTransId="{BAC9D07E-A986-6D42-8354-104264A4AC0E}"/>
    <dgm:cxn modelId="{ED69A8E7-8F3C-5F41-B8A5-4729CEFD1F56}" type="presOf" srcId="{BAC9D07E-A986-6D42-8354-104264A4AC0E}" destId="{C0D2D3FA-9FBC-1C48-BFBB-504B13CED324}" srcOrd="0" destOrd="0" presId="urn:microsoft.com/office/officeart/2005/8/layout/process2"/>
    <dgm:cxn modelId="{F09992E9-B09B-E243-9432-9930E4D4A11E}" type="presOf" srcId="{6062F8AF-B412-1E48-BF59-1FC00C8DA1B1}" destId="{2BAA3F24-B944-B24D-BC2C-767146E89530}" srcOrd="0" destOrd="0" presId="urn:microsoft.com/office/officeart/2005/8/layout/process2"/>
    <dgm:cxn modelId="{48D10CEC-EA13-DA48-AD89-C90D5749814D}" type="presOf" srcId="{BAC9D07E-A986-6D42-8354-104264A4AC0E}" destId="{11B32992-4D48-EE4F-98F2-06CF8A9D62F2}" srcOrd="1" destOrd="0" presId="urn:microsoft.com/office/officeart/2005/8/layout/process2"/>
    <dgm:cxn modelId="{FF2B47FB-7397-224D-9465-2E40AB9C8D8F}" type="presOf" srcId="{09429EAA-542C-C642-8CB5-BAB02AA95A1C}" destId="{F8572D55-5660-8D45-913B-BE04DF079F03}" srcOrd="1" destOrd="0" presId="urn:microsoft.com/office/officeart/2005/8/layout/process2"/>
    <dgm:cxn modelId="{24B879FC-4863-854C-BDB0-52796E0B2AAE}" type="presOf" srcId="{F9A74B2D-5762-3D4F-A323-4106CC4B8E9B}" destId="{C6566BBF-A7B0-1343-9BEC-DE173C175875}" srcOrd="0" destOrd="0" presId="urn:microsoft.com/office/officeart/2005/8/layout/process2"/>
    <dgm:cxn modelId="{76FDD804-2616-5542-A971-B81980E7D7BD}" type="presParOf" srcId="{AD5EAD08-CFDE-DE44-B035-C003084273E1}" destId="{0AF0C974-12AD-F549-AEA2-F74D8AE900F0}" srcOrd="0" destOrd="0" presId="urn:microsoft.com/office/officeart/2005/8/layout/process2"/>
    <dgm:cxn modelId="{1CB46592-52C9-E447-97EC-0821453D8712}" type="presParOf" srcId="{AD5EAD08-CFDE-DE44-B035-C003084273E1}" destId="{2BAA3F24-B944-B24D-BC2C-767146E89530}" srcOrd="1" destOrd="0" presId="urn:microsoft.com/office/officeart/2005/8/layout/process2"/>
    <dgm:cxn modelId="{5A597C7F-F66F-9546-97CD-D2F9F8D94085}" type="presParOf" srcId="{2BAA3F24-B944-B24D-BC2C-767146E89530}" destId="{3E18A777-8373-2A44-BDFC-FED2D515A57E}" srcOrd="0" destOrd="0" presId="urn:microsoft.com/office/officeart/2005/8/layout/process2"/>
    <dgm:cxn modelId="{BB39DAF9-0AC6-7446-898C-49702BD7ECDC}" type="presParOf" srcId="{AD5EAD08-CFDE-DE44-B035-C003084273E1}" destId="{42AC732C-B402-8B4C-B942-D8C26F5FED0C}" srcOrd="2" destOrd="0" presId="urn:microsoft.com/office/officeart/2005/8/layout/process2"/>
    <dgm:cxn modelId="{A0B64251-DC69-FE48-A19A-3B9164DD8512}" type="presParOf" srcId="{AD5EAD08-CFDE-DE44-B035-C003084273E1}" destId="{B67D410A-CB0A-AA47-9EB0-B03F94C86DFF}" srcOrd="3" destOrd="0" presId="urn:microsoft.com/office/officeart/2005/8/layout/process2"/>
    <dgm:cxn modelId="{C4EE4C23-637D-CC4A-87CB-590F1418F06B}" type="presParOf" srcId="{B67D410A-CB0A-AA47-9EB0-B03F94C86DFF}" destId="{CDF4C6E0-CAB9-D44E-94F2-DF39B1032F5B}" srcOrd="0" destOrd="0" presId="urn:microsoft.com/office/officeart/2005/8/layout/process2"/>
    <dgm:cxn modelId="{CC728A88-6590-4F40-8FDC-201138ACC5DD}" type="presParOf" srcId="{AD5EAD08-CFDE-DE44-B035-C003084273E1}" destId="{355118CE-F60C-284C-8661-8F9289AEA174}" srcOrd="4" destOrd="0" presId="urn:microsoft.com/office/officeart/2005/8/layout/process2"/>
    <dgm:cxn modelId="{9FC992F2-F1C5-B54E-B39D-59F7381B0712}" type="presParOf" srcId="{AD5EAD08-CFDE-DE44-B035-C003084273E1}" destId="{19713655-5173-C849-A091-74A0C8A18567}" srcOrd="5" destOrd="0" presId="urn:microsoft.com/office/officeart/2005/8/layout/process2"/>
    <dgm:cxn modelId="{F5875347-6769-B142-AC1B-12AD88905635}" type="presParOf" srcId="{19713655-5173-C849-A091-74A0C8A18567}" destId="{F8572D55-5660-8D45-913B-BE04DF079F03}" srcOrd="0" destOrd="0" presId="urn:microsoft.com/office/officeart/2005/8/layout/process2"/>
    <dgm:cxn modelId="{FB5E4396-437F-AF43-AD9D-9B12F45E0862}" type="presParOf" srcId="{AD5EAD08-CFDE-DE44-B035-C003084273E1}" destId="{7CDCD558-63C1-954F-8FE9-E3BABDE79181}" srcOrd="6" destOrd="0" presId="urn:microsoft.com/office/officeart/2005/8/layout/process2"/>
    <dgm:cxn modelId="{654730C4-17A2-3C41-80BC-E7F407C4B701}" type="presParOf" srcId="{AD5EAD08-CFDE-DE44-B035-C003084273E1}" destId="{C0D2D3FA-9FBC-1C48-BFBB-504B13CED324}" srcOrd="7" destOrd="0" presId="urn:microsoft.com/office/officeart/2005/8/layout/process2"/>
    <dgm:cxn modelId="{5DA696A4-72F9-154F-B0C1-08A34647C289}" type="presParOf" srcId="{C0D2D3FA-9FBC-1C48-BFBB-504B13CED324}" destId="{11B32992-4D48-EE4F-98F2-06CF8A9D62F2}" srcOrd="0" destOrd="0" presId="urn:microsoft.com/office/officeart/2005/8/layout/process2"/>
    <dgm:cxn modelId="{AD5B3C30-DB3A-4440-8129-4177F1D51DA4}" type="presParOf" srcId="{AD5EAD08-CFDE-DE44-B035-C003084273E1}" destId="{C6566BBF-A7B0-1343-9BEC-DE173C175875}" srcOrd="8" destOrd="0" presId="urn:microsoft.com/office/officeart/2005/8/layout/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A382F485-F93A-464E-8B80-67DDF1A00537}" type="doc">
      <dgm:prSet loTypeId="urn:microsoft.com/office/officeart/2005/8/layout/process2" loCatId="" qsTypeId="urn:microsoft.com/office/officeart/2005/8/quickstyle/simple1" qsCatId="simple" csTypeId="urn:microsoft.com/office/officeart/2005/8/colors/accent1_2" csCatId="accent1" phldr="1"/>
      <dgm:spPr/>
    </dgm:pt>
    <dgm:pt modelId="{10C7BD9F-C07A-6942-9505-C256C8E7F97B}">
      <dgm:prSet phldrT="[Text]" custT="1"/>
      <dgm:spPr>
        <a:solidFill>
          <a:schemeClr val="accent1">
            <a:hueOff val="0"/>
            <a:satOff val="0"/>
            <a:lumOff val="0"/>
            <a:alpha val="23000"/>
          </a:schemeClr>
        </a:solidFill>
      </dgm:spPr>
      <dgm:t>
        <a:bodyPr/>
        <a:lstStyle/>
        <a:p>
          <a:r>
            <a:rPr lang="en-US" sz="2000" dirty="0">
              <a:latin typeface="Arial" panose="020B0604020202020204" pitchFamily="34" charset="0"/>
              <a:cs typeface="Arial" panose="020B0604020202020204" pitchFamily="34" charset="0"/>
            </a:rPr>
            <a:t>Literature review</a:t>
          </a:r>
        </a:p>
      </dgm:t>
    </dgm:pt>
    <dgm:pt modelId="{C59CFF03-BBA8-AF4C-9633-0C71792A7084}" type="parTrans" cxnId="{F4AADFD1-3D9C-5941-8337-46CB636A04D4}">
      <dgm:prSet/>
      <dgm:spPr/>
      <dgm:t>
        <a:bodyPr/>
        <a:lstStyle/>
        <a:p>
          <a:endParaRPr lang="en-US"/>
        </a:p>
      </dgm:t>
    </dgm:pt>
    <dgm:pt modelId="{6062F8AF-B412-1E48-BF59-1FC00C8DA1B1}" type="sibTrans" cxnId="{F4AADFD1-3D9C-5941-8337-46CB636A04D4}">
      <dgm:prSet/>
      <dgm:spPr/>
      <dgm:t>
        <a:bodyPr/>
        <a:lstStyle/>
        <a:p>
          <a:endParaRPr lang="en-US"/>
        </a:p>
      </dgm:t>
    </dgm:pt>
    <dgm:pt modelId="{E19CD49F-F9F9-6349-92C6-AB449D20D6E9}">
      <dgm:prSet phldrT="[Text]" custT="1"/>
      <dgm:spPr>
        <a:solidFill>
          <a:schemeClr val="accent1">
            <a:hueOff val="0"/>
            <a:satOff val="0"/>
            <a:lumOff val="0"/>
          </a:schemeClr>
        </a:solidFill>
        <a:ln>
          <a:solidFill>
            <a:schemeClr val="lt1">
              <a:hueOff val="0"/>
              <a:satOff val="0"/>
              <a:lumOff val="0"/>
            </a:schemeClr>
          </a:solidFill>
        </a:ln>
      </dgm:spPr>
      <dgm:t>
        <a:bodyPr/>
        <a:lstStyle/>
        <a:p>
          <a:r>
            <a:rPr lang="en-US" sz="2000" dirty="0">
              <a:latin typeface="Arial" panose="020B0604020202020204" pitchFamily="34" charset="0"/>
              <a:cs typeface="Arial" panose="020B0604020202020204" pitchFamily="34" charset="0"/>
            </a:rPr>
            <a:t>Existing methods</a:t>
          </a:r>
        </a:p>
      </dgm:t>
    </dgm:pt>
    <dgm:pt modelId="{DF9E9BB1-1671-894E-9031-BF81EE54EB2C}" type="parTrans" cxnId="{5BB94B32-9DEC-B340-9BD3-8D0CBBF46295}">
      <dgm:prSet/>
      <dgm:spPr/>
      <dgm:t>
        <a:bodyPr/>
        <a:lstStyle/>
        <a:p>
          <a:endParaRPr lang="en-US"/>
        </a:p>
      </dgm:t>
    </dgm:pt>
    <dgm:pt modelId="{9058C527-1337-6545-8228-EBD1DDE13317}" type="sibTrans" cxnId="{5BB94B32-9DEC-B340-9BD3-8D0CBBF46295}">
      <dgm:prSet/>
      <dgm:spPr/>
      <dgm:t>
        <a:bodyPr/>
        <a:lstStyle/>
        <a:p>
          <a:endParaRPr lang="en-US"/>
        </a:p>
      </dgm:t>
    </dgm:pt>
    <dgm:pt modelId="{3BD4ED8F-2212-5B43-885A-E68F31155E65}">
      <dgm:prSet phldrT="[Text]" custT="1"/>
      <dgm:spPr>
        <a:solidFill>
          <a:schemeClr val="accent1">
            <a:hueOff val="0"/>
            <a:satOff val="0"/>
            <a:lumOff val="0"/>
            <a:alpha val="22796"/>
          </a:schemeClr>
        </a:solidFill>
        <a:ln>
          <a:solidFill>
            <a:schemeClr val="lt1">
              <a:hueOff val="0"/>
              <a:satOff val="0"/>
              <a:lumOff val="0"/>
            </a:schemeClr>
          </a:solidFill>
        </a:ln>
      </dgm:spPr>
      <dgm:t>
        <a:bodyPr/>
        <a:lstStyle/>
        <a:p>
          <a:r>
            <a:rPr lang="en-US" sz="2000" dirty="0">
              <a:latin typeface="Arial" panose="020B0604020202020204" pitchFamily="34" charset="0"/>
              <a:cs typeface="Arial" panose="020B0604020202020204" pitchFamily="34" charset="0"/>
            </a:rPr>
            <a:t>Design</a:t>
          </a:r>
        </a:p>
      </dgm:t>
    </dgm:pt>
    <dgm:pt modelId="{1F3BCC83-BAA1-2F43-A563-4EFC13F58EB6}" type="parTrans" cxnId="{69FA3B2A-AC8D-B14F-8001-3C4198E2E684}">
      <dgm:prSet/>
      <dgm:spPr/>
      <dgm:t>
        <a:bodyPr/>
        <a:lstStyle/>
        <a:p>
          <a:endParaRPr lang="en-US"/>
        </a:p>
      </dgm:t>
    </dgm:pt>
    <dgm:pt modelId="{09429EAA-542C-C642-8CB5-BAB02AA95A1C}" type="sibTrans" cxnId="{69FA3B2A-AC8D-B14F-8001-3C4198E2E684}">
      <dgm:prSet/>
      <dgm:spPr/>
      <dgm:t>
        <a:bodyPr/>
        <a:lstStyle/>
        <a:p>
          <a:endParaRPr lang="en-US"/>
        </a:p>
      </dgm:t>
    </dgm:pt>
    <dgm:pt modelId="{C211BAF5-7191-D74B-B507-D6C8737E48C7}">
      <dgm:prSet custT="1"/>
      <dgm:spPr>
        <a:solidFill>
          <a:schemeClr val="accent1">
            <a:hueOff val="0"/>
            <a:satOff val="0"/>
            <a:lumOff val="0"/>
            <a:alpha val="22796"/>
          </a:schemeClr>
        </a:solidFill>
        <a:ln>
          <a:solidFill>
            <a:schemeClr val="lt1">
              <a:hueOff val="0"/>
              <a:satOff val="0"/>
              <a:lumOff val="0"/>
            </a:schemeClr>
          </a:solidFill>
        </a:ln>
      </dgm:spPr>
      <dgm:t>
        <a:bodyPr/>
        <a:lstStyle/>
        <a:p>
          <a:r>
            <a:rPr lang="en-US" sz="2000" dirty="0">
              <a:latin typeface="Arial" panose="020B0604020202020204" pitchFamily="34" charset="0"/>
              <a:cs typeface="Arial" panose="020B0604020202020204" pitchFamily="34" charset="0"/>
            </a:rPr>
            <a:t>Feasibility analysis</a:t>
          </a:r>
        </a:p>
      </dgm:t>
    </dgm:pt>
    <dgm:pt modelId="{0FD05F8B-7C60-B745-924E-02FE577510DE}" type="parTrans" cxnId="{F82EC0D3-99E1-564A-86A5-BDB6F5EF9E41}">
      <dgm:prSet/>
      <dgm:spPr/>
      <dgm:t>
        <a:bodyPr/>
        <a:lstStyle/>
        <a:p>
          <a:endParaRPr lang="en-US"/>
        </a:p>
      </dgm:t>
    </dgm:pt>
    <dgm:pt modelId="{BAC9D07E-A986-6D42-8354-104264A4AC0E}" type="sibTrans" cxnId="{F82EC0D3-99E1-564A-86A5-BDB6F5EF9E41}">
      <dgm:prSet/>
      <dgm:spPr/>
      <dgm:t>
        <a:bodyPr/>
        <a:lstStyle/>
        <a:p>
          <a:endParaRPr lang="en-US"/>
        </a:p>
      </dgm:t>
    </dgm:pt>
    <dgm:pt modelId="{F9A74B2D-5762-3D4F-A323-4106CC4B8E9B}">
      <dgm:prSet custT="1"/>
      <dgm:spPr>
        <a:solidFill>
          <a:schemeClr val="accent1">
            <a:hueOff val="0"/>
            <a:satOff val="0"/>
            <a:lumOff val="0"/>
            <a:alpha val="22796"/>
          </a:schemeClr>
        </a:solidFill>
        <a:ln>
          <a:solidFill>
            <a:schemeClr val="lt1">
              <a:hueOff val="0"/>
              <a:satOff val="0"/>
              <a:lumOff val="0"/>
            </a:schemeClr>
          </a:solidFill>
        </a:ln>
      </dgm:spPr>
      <dgm:t>
        <a:bodyPr/>
        <a:lstStyle/>
        <a:p>
          <a:r>
            <a:rPr lang="en-US" sz="2000" dirty="0">
              <a:latin typeface="Arial" panose="020B0604020202020204" pitchFamily="34" charset="0"/>
              <a:cs typeface="Arial" panose="020B0604020202020204" pitchFamily="34" charset="0"/>
            </a:rPr>
            <a:t>Rollout</a:t>
          </a:r>
        </a:p>
      </dgm:t>
    </dgm:pt>
    <dgm:pt modelId="{A1B8F615-C62D-5A44-BE00-88B26D7ECBDE}" type="parTrans" cxnId="{4E001E63-CDCA-364C-BEC1-6C63586BA911}">
      <dgm:prSet/>
      <dgm:spPr/>
      <dgm:t>
        <a:bodyPr/>
        <a:lstStyle/>
        <a:p>
          <a:endParaRPr lang="en-US"/>
        </a:p>
      </dgm:t>
    </dgm:pt>
    <dgm:pt modelId="{619F96AB-9673-524B-AFD6-D53A58DB7134}" type="sibTrans" cxnId="{4E001E63-CDCA-364C-BEC1-6C63586BA911}">
      <dgm:prSet/>
      <dgm:spPr/>
      <dgm:t>
        <a:bodyPr/>
        <a:lstStyle/>
        <a:p>
          <a:endParaRPr lang="en-US"/>
        </a:p>
      </dgm:t>
    </dgm:pt>
    <dgm:pt modelId="{AD5EAD08-CFDE-DE44-B035-C003084273E1}" type="pres">
      <dgm:prSet presAssocID="{A382F485-F93A-464E-8B80-67DDF1A00537}" presName="linearFlow" presStyleCnt="0">
        <dgm:presLayoutVars>
          <dgm:resizeHandles val="exact"/>
        </dgm:presLayoutVars>
      </dgm:prSet>
      <dgm:spPr/>
    </dgm:pt>
    <dgm:pt modelId="{0AF0C974-12AD-F549-AEA2-F74D8AE900F0}" type="pres">
      <dgm:prSet presAssocID="{10C7BD9F-C07A-6942-9505-C256C8E7F97B}" presName="node" presStyleLbl="node1" presStyleIdx="0" presStyleCnt="5" custScaleX="104234">
        <dgm:presLayoutVars>
          <dgm:bulletEnabled val="1"/>
        </dgm:presLayoutVars>
      </dgm:prSet>
      <dgm:spPr/>
    </dgm:pt>
    <dgm:pt modelId="{2BAA3F24-B944-B24D-BC2C-767146E89530}" type="pres">
      <dgm:prSet presAssocID="{6062F8AF-B412-1E48-BF59-1FC00C8DA1B1}" presName="sibTrans" presStyleLbl="sibTrans2D1" presStyleIdx="0" presStyleCnt="4"/>
      <dgm:spPr/>
    </dgm:pt>
    <dgm:pt modelId="{3E18A777-8373-2A44-BDFC-FED2D515A57E}" type="pres">
      <dgm:prSet presAssocID="{6062F8AF-B412-1E48-BF59-1FC00C8DA1B1}" presName="connectorText" presStyleLbl="sibTrans2D1" presStyleIdx="0" presStyleCnt="4"/>
      <dgm:spPr/>
    </dgm:pt>
    <dgm:pt modelId="{42AC732C-B402-8B4C-B942-D8C26F5FED0C}" type="pres">
      <dgm:prSet presAssocID="{E19CD49F-F9F9-6349-92C6-AB449D20D6E9}" presName="node" presStyleLbl="node1" presStyleIdx="1" presStyleCnt="5" custScaleX="104234">
        <dgm:presLayoutVars>
          <dgm:bulletEnabled val="1"/>
        </dgm:presLayoutVars>
      </dgm:prSet>
      <dgm:spPr/>
    </dgm:pt>
    <dgm:pt modelId="{B67D410A-CB0A-AA47-9EB0-B03F94C86DFF}" type="pres">
      <dgm:prSet presAssocID="{9058C527-1337-6545-8228-EBD1DDE13317}" presName="sibTrans" presStyleLbl="sibTrans2D1" presStyleIdx="1" presStyleCnt="4"/>
      <dgm:spPr/>
    </dgm:pt>
    <dgm:pt modelId="{CDF4C6E0-CAB9-D44E-94F2-DF39B1032F5B}" type="pres">
      <dgm:prSet presAssocID="{9058C527-1337-6545-8228-EBD1DDE13317}" presName="connectorText" presStyleLbl="sibTrans2D1" presStyleIdx="1" presStyleCnt="4"/>
      <dgm:spPr/>
    </dgm:pt>
    <dgm:pt modelId="{355118CE-F60C-284C-8661-8F9289AEA174}" type="pres">
      <dgm:prSet presAssocID="{3BD4ED8F-2212-5B43-885A-E68F31155E65}" presName="node" presStyleLbl="node1" presStyleIdx="2" presStyleCnt="5" custScaleX="104132">
        <dgm:presLayoutVars>
          <dgm:bulletEnabled val="1"/>
        </dgm:presLayoutVars>
      </dgm:prSet>
      <dgm:spPr/>
    </dgm:pt>
    <dgm:pt modelId="{19713655-5173-C849-A091-74A0C8A18567}" type="pres">
      <dgm:prSet presAssocID="{09429EAA-542C-C642-8CB5-BAB02AA95A1C}" presName="sibTrans" presStyleLbl="sibTrans2D1" presStyleIdx="2" presStyleCnt="4"/>
      <dgm:spPr/>
    </dgm:pt>
    <dgm:pt modelId="{F8572D55-5660-8D45-913B-BE04DF079F03}" type="pres">
      <dgm:prSet presAssocID="{09429EAA-542C-C642-8CB5-BAB02AA95A1C}" presName="connectorText" presStyleLbl="sibTrans2D1" presStyleIdx="2" presStyleCnt="4"/>
      <dgm:spPr/>
    </dgm:pt>
    <dgm:pt modelId="{7CDCD558-63C1-954F-8FE9-E3BABDE79181}" type="pres">
      <dgm:prSet presAssocID="{C211BAF5-7191-D74B-B507-D6C8737E48C7}" presName="node" presStyleLbl="node1" presStyleIdx="3" presStyleCnt="5" custScaleX="103866">
        <dgm:presLayoutVars>
          <dgm:bulletEnabled val="1"/>
        </dgm:presLayoutVars>
      </dgm:prSet>
      <dgm:spPr/>
    </dgm:pt>
    <dgm:pt modelId="{C0D2D3FA-9FBC-1C48-BFBB-504B13CED324}" type="pres">
      <dgm:prSet presAssocID="{BAC9D07E-A986-6D42-8354-104264A4AC0E}" presName="sibTrans" presStyleLbl="sibTrans2D1" presStyleIdx="3" presStyleCnt="4"/>
      <dgm:spPr/>
    </dgm:pt>
    <dgm:pt modelId="{11B32992-4D48-EE4F-98F2-06CF8A9D62F2}" type="pres">
      <dgm:prSet presAssocID="{BAC9D07E-A986-6D42-8354-104264A4AC0E}" presName="connectorText" presStyleLbl="sibTrans2D1" presStyleIdx="3" presStyleCnt="4"/>
      <dgm:spPr/>
    </dgm:pt>
    <dgm:pt modelId="{C6566BBF-A7B0-1343-9BEC-DE173C175875}" type="pres">
      <dgm:prSet presAssocID="{F9A74B2D-5762-3D4F-A323-4106CC4B8E9B}" presName="node" presStyleLbl="node1" presStyleIdx="4" presStyleCnt="5" custScaleX="104132">
        <dgm:presLayoutVars>
          <dgm:bulletEnabled val="1"/>
        </dgm:presLayoutVars>
      </dgm:prSet>
      <dgm:spPr/>
    </dgm:pt>
  </dgm:ptLst>
  <dgm:cxnLst>
    <dgm:cxn modelId="{641B9D13-02A6-544A-B2D4-22680CC0E74C}" type="presOf" srcId="{BAC9D07E-A986-6D42-8354-104264A4AC0E}" destId="{11B32992-4D48-EE4F-98F2-06CF8A9D62F2}" srcOrd="1" destOrd="0" presId="urn:microsoft.com/office/officeart/2005/8/layout/process2"/>
    <dgm:cxn modelId="{69FA3B2A-AC8D-B14F-8001-3C4198E2E684}" srcId="{A382F485-F93A-464E-8B80-67DDF1A00537}" destId="{3BD4ED8F-2212-5B43-885A-E68F31155E65}" srcOrd="2" destOrd="0" parTransId="{1F3BCC83-BAA1-2F43-A563-4EFC13F58EB6}" sibTransId="{09429EAA-542C-C642-8CB5-BAB02AA95A1C}"/>
    <dgm:cxn modelId="{5BB94B32-9DEC-B340-9BD3-8D0CBBF46295}" srcId="{A382F485-F93A-464E-8B80-67DDF1A00537}" destId="{E19CD49F-F9F9-6349-92C6-AB449D20D6E9}" srcOrd="1" destOrd="0" parTransId="{DF9E9BB1-1671-894E-9031-BF81EE54EB2C}" sibTransId="{9058C527-1337-6545-8228-EBD1DDE13317}"/>
    <dgm:cxn modelId="{A6A98440-02E1-9240-966B-903892CAEFFC}" type="presOf" srcId="{9058C527-1337-6545-8228-EBD1DDE13317}" destId="{CDF4C6E0-CAB9-D44E-94F2-DF39B1032F5B}" srcOrd="1" destOrd="0" presId="urn:microsoft.com/office/officeart/2005/8/layout/process2"/>
    <dgm:cxn modelId="{0B169D41-366E-BC4E-B2EA-673E872ADD99}" type="presOf" srcId="{09429EAA-542C-C642-8CB5-BAB02AA95A1C}" destId="{F8572D55-5660-8D45-913B-BE04DF079F03}" srcOrd="1" destOrd="0" presId="urn:microsoft.com/office/officeart/2005/8/layout/process2"/>
    <dgm:cxn modelId="{FA423752-BA81-514A-9C08-74493E8B0945}" type="presOf" srcId="{10C7BD9F-C07A-6942-9505-C256C8E7F97B}" destId="{0AF0C974-12AD-F549-AEA2-F74D8AE900F0}" srcOrd="0" destOrd="0" presId="urn:microsoft.com/office/officeart/2005/8/layout/process2"/>
    <dgm:cxn modelId="{47D4D15B-B373-724B-8E6E-BEC42C280898}" type="presOf" srcId="{C211BAF5-7191-D74B-B507-D6C8737E48C7}" destId="{7CDCD558-63C1-954F-8FE9-E3BABDE79181}" srcOrd="0" destOrd="0" presId="urn:microsoft.com/office/officeart/2005/8/layout/process2"/>
    <dgm:cxn modelId="{4B5B825F-1B32-094C-8D00-4A47B5BF8592}" type="presOf" srcId="{F9A74B2D-5762-3D4F-A323-4106CC4B8E9B}" destId="{C6566BBF-A7B0-1343-9BEC-DE173C175875}" srcOrd="0" destOrd="0" presId="urn:microsoft.com/office/officeart/2005/8/layout/process2"/>
    <dgm:cxn modelId="{4E001E63-CDCA-364C-BEC1-6C63586BA911}" srcId="{A382F485-F93A-464E-8B80-67DDF1A00537}" destId="{F9A74B2D-5762-3D4F-A323-4106CC4B8E9B}" srcOrd="4" destOrd="0" parTransId="{A1B8F615-C62D-5A44-BE00-88B26D7ECBDE}" sibTransId="{619F96AB-9673-524B-AFD6-D53A58DB7134}"/>
    <dgm:cxn modelId="{6649D16E-96B0-C143-80F7-E9314012CECF}" type="presOf" srcId="{3BD4ED8F-2212-5B43-885A-E68F31155E65}" destId="{355118CE-F60C-284C-8661-8F9289AEA174}" srcOrd="0" destOrd="0" presId="urn:microsoft.com/office/officeart/2005/8/layout/process2"/>
    <dgm:cxn modelId="{70863B74-F623-1D4F-9FF7-5ACA1AFA2FE8}" type="presOf" srcId="{A382F485-F93A-464E-8B80-67DDF1A00537}" destId="{AD5EAD08-CFDE-DE44-B035-C003084273E1}" srcOrd="0" destOrd="0" presId="urn:microsoft.com/office/officeart/2005/8/layout/process2"/>
    <dgm:cxn modelId="{BE45907D-FC04-4C42-B29E-2139E3C420A3}" type="presOf" srcId="{6062F8AF-B412-1E48-BF59-1FC00C8DA1B1}" destId="{3E18A777-8373-2A44-BDFC-FED2D515A57E}" srcOrd="1" destOrd="0" presId="urn:microsoft.com/office/officeart/2005/8/layout/process2"/>
    <dgm:cxn modelId="{66D31AA8-0085-5544-B41C-BAF5026512EF}" type="presOf" srcId="{BAC9D07E-A986-6D42-8354-104264A4AC0E}" destId="{C0D2D3FA-9FBC-1C48-BFBB-504B13CED324}" srcOrd="0" destOrd="0" presId="urn:microsoft.com/office/officeart/2005/8/layout/process2"/>
    <dgm:cxn modelId="{57AE40A8-BC1A-FF4A-99B8-6585B227A529}" type="presOf" srcId="{09429EAA-542C-C642-8CB5-BAB02AA95A1C}" destId="{19713655-5173-C849-A091-74A0C8A18567}" srcOrd="0" destOrd="0" presId="urn:microsoft.com/office/officeart/2005/8/layout/process2"/>
    <dgm:cxn modelId="{68F7EDA8-D5B4-3C43-8FF0-D173809FD67F}" type="presOf" srcId="{9058C527-1337-6545-8228-EBD1DDE13317}" destId="{B67D410A-CB0A-AA47-9EB0-B03F94C86DFF}" srcOrd="0" destOrd="0" presId="urn:microsoft.com/office/officeart/2005/8/layout/process2"/>
    <dgm:cxn modelId="{6D9D28B8-CC75-094D-995C-D820BBF34848}" type="presOf" srcId="{6062F8AF-B412-1E48-BF59-1FC00C8DA1B1}" destId="{2BAA3F24-B944-B24D-BC2C-767146E89530}" srcOrd="0" destOrd="0" presId="urn:microsoft.com/office/officeart/2005/8/layout/process2"/>
    <dgm:cxn modelId="{F4AADFD1-3D9C-5941-8337-46CB636A04D4}" srcId="{A382F485-F93A-464E-8B80-67DDF1A00537}" destId="{10C7BD9F-C07A-6942-9505-C256C8E7F97B}" srcOrd="0" destOrd="0" parTransId="{C59CFF03-BBA8-AF4C-9633-0C71792A7084}" sibTransId="{6062F8AF-B412-1E48-BF59-1FC00C8DA1B1}"/>
    <dgm:cxn modelId="{F82EC0D3-99E1-564A-86A5-BDB6F5EF9E41}" srcId="{A382F485-F93A-464E-8B80-67DDF1A00537}" destId="{C211BAF5-7191-D74B-B507-D6C8737E48C7}" srcOrd="3" destOrd="0" parTransId="{0FD05F8B-7C60-B745-924E-02FE577510DE}" sibTransId="{BAC9D07E-A986-6D42-8354-104264A4AC0E}"/>
    <dgm:cxn modelId="{21BD69DF-083A-944C-846D-E0EFA6F4F59B}" type="presOf" srcId="{E19CD49F-F9F9-6349-92C6-AB449D20D6E9}" destId="{42AC732C-B402-8B4C-B942-D8C26F5FED0C}" srcOrd="0" destOrd="0" presId="urn:microsoft.com/office/officeart/2005/8/layout/process2"/>
    <dgm:cxn modelId="{B30E80A8-E8AB-E145-BBE5-5E974B4E1EF5}" type="presParOf" srcId="{AD5EAD08-CFDE-DE44-B035-C003084273E1}" destId="{0AF0C974-12AD-F549-AEA2-F74D8AE900F0}" srcOrd="0" destOrd="0" presId="urn:microsoft.com/office/officeart/2005/8/layout/process2"/>
    <dgm:cxn modelId="{05509102-1304-DC41-80C8-8C68156A10A9}" type="presParOf" srcId="{AD5EAD08-CFDE-DE44-B035-C003084273E1}" destId="{2BAA3F24-B944-B24D-BC2C-767146E89530}" srcOrd="1" destOrd="0" presId="urn:microsoft.com/office/officeart/2005/8/layout/process2"/>
    <dgm:cxn modelId="{9D9E4DC4-48F2-3146-ADFC-3F66CFF834FB}" type="presParOf" srcId="{2BAA3F24-B944-B24D-BC2C-767146E89530}" destId="{3E18A777-8373-2A44-BDFC-FED2D515A57E}" srcOrd="0" destOrd="0" presId="urn:microsoft.com/office/officeart/2005/8/layout/process2"/>
    <dgm:cxn modelId="{7CE0EED7-0D73-C94D-9197-AA25AA5D3B70}" type="presParOf" srcId="{AD5EAD08-CFDE-DE44-B035-C003084273E1}" destId="{42AC732C-B402-8B4C-B942-D8C26F5FED0C}" srcOrd="2" destOrd="0" presId="urn:microsoft.com/office/officeart/2005/8/layout/process2"/>
    <dgm:cxn modelId="{A25E3060-5B11-A949-9B34-E4C4D909014D}" type="presParOf" srcId="{AD5EAD08-CFDE-DE44-B035-C003084273E1}" destId="{B67D410A-CB0A-AA47-9EB0-B03F94C86DFF}" srcOrd="3" destOrd="0" presId="urn:microsoft.com/office/officeart/2005/8/layout/process2"/>
    <dgm:cxn modelId="{2929A7B6-0395-B541-9083-72C010EE5DEE}" type="presParOf" srcId="{B67D410A-CB0A-AA47-9EB0-B03F94C86DFF}" destId="{CDF4C6E0-CAB9-D44E-94F2-DF39B1032F5B}" srcOrd="0" destOrd="0" presId="urn:microsoft.com/office/officeart/2005/8/layout/process2"/>
    <dgm:cxn modelId="{9E2F8E1D-6779-7B4C-8BAA-652A49BC15D2}" type="presParOf" srcId="{AD5EAD08-CFDE-DE44-B035-C003084273E1}" destId="{355118CE-F60C-284C-8661-8F9289AEA174}" srcOrd="4" destOrd="0" presId="urn:microsoft.com/office/officeart/2005/8/layout/process2"/>
    <dgm:cxn modelId="{886D5E48-A1B6-7648-A2D7-55597CD7A688}" type="presParOf" srcId="{AD5EAD08-CFDE-DE44-B035-C003084273E1}" destId="{19713655-5173-C849-A091-74A0C8A18567}" srcOrd="5" destOrd="0" presId="urn:microsoft.com/office/officeart/2005/8/layout/process2"/>
    <dgm:cxn modelId="{03258B39-6A1A-C54F-A005-18691EB820DB}" type="presParOf" srcId="{19713655-5173-C849-A091-74A0C8A18567}" destId="{F8572D55-5660-8D45-913B-BE04DF079F03}" srcOrd="0" destOrd="0" presId="urn:microsoft.com/office/officeart/2005/8/layout/process2"/>
    <dgm:cxn modelId="{29A8DF46-CBB8-A241-93C5-5710A7B3C052}" type="presParOf" srcId="{AD5EAD08-CFDE-DE44-B035-C003084273E1}" destId="{7CDCD558-63C1-954F-8FE9-E3BABDE79181}" srcOrd="6" destOrd="0" presId="urn:microsoft.com/office/officeart/2005/8/layout/process2"/>
    <dgm:cxn modelId="{77C1D2D7-FB96-824A-9639-E309CAD8FE7B}" type="presParOf" srcId="{AD5EAD08-CFDE-DE44-B035-C003084273E1}" destId="{C0D2D3FA-9FBC-1C48-BFBB-504B13CED324}" srcOrd="7" destOrd="0" presId="urn:microsoft.com/office/officeart/2005/8/layout/process2"/>
    <dgm:cxn modelId="{F5AC25A6-0832-E140-8A8E-A445A724A7FD}" type="presParOf" srcId="{C0D2D3FA-9FBC-1C48-BFBB-504B13CED324}" destId="{11B32992-4D48-EE4F-98F2-06CF8A9D62F2}" srcOrd="0" destOrd="0" presId="urn:microsoft.com/office/officeart/2005/8/layout/process2"/>
    <dgm:cxn modelId="{222D191E-ED25-814A-88AC-07570526D99C}" type="presParOf" srcId="{AD5EAD08-CFDE-DE44-B035-C003084273E1}" destId="{C6566BBF-A7B0-1343-9BEC-DE173C175875}" srcOrd="8" destOrd="0" presId="urn:microsoft.com/office/officeart/2005/8/layout/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A382F485-F93A-464E-8B80-67DDF1A00537}" type="doc">
      <dgm:prSet loTypeId="urn:microsoft.com/office/officeart/2005/8/layout/process2" loCatId="" qsTypeId="urn:microsoft.com/office/officeart/2005/8/quickstyle/simple1" qsCatId="simple" csTypeId="urn:microsoft.com/office/officeart/2005/8/colors/accent1_2" csCatId="accent1" phldr="1"/>
      <dgm:spPr/>
    </dgm:pt>
    <dgm:pt modelId="{10C7BD9F-C07A-6942-9505-C256C8E7F97B}">
      <dgm:prSet phldrT="[Text]" custT="1"/>
      <dgm:spPr>
        <a:solidFill>
          <a:schemeClr val="accent1">
            <a:hueOff val="0"/>
            <a:satOff val="0"/>
            <a:lumOff val="0"/>
            <a:alpha val="23000"/>
          </a:schemeClr>
        </a:solidFill>
      </dgm:spPr>
      <dgm:t>
        <a:bodyPr/>
        <a:lstStyle/>
        <a:p>
          <a:r>
            <a:rPr lang="en-US" sz="2000" dirty="0">
              <a:latin typeface="Arial" panose="020B0604020202020204" pitchFamily="34" charset="0"/>
              <a:cs typeface="Arial" panose="020B0604020202020204" pitchFamily="34" charset="0"/>
            </a:rPr>
            <a:t>Literature review</a:t>
          </a:r>
        </a:p>
      </dgm:t>
    </dgm:pt>
    <dgm:pt modelId="{C59CFF03-BBA8-AF4C-9633-0C71792A7084}" type="parTrans" cxnId="{F4AADFD1-3D9C-5941-8337-46CB636A04D4}">
      <dgm:prSet/>
      <dgm:spPr/>
      <dgm:t>
        <a:bodyPr/>
        <a:lstStyle/>
        <a:p>
          <a:endParaRPr lang="en-US"/>
        </a:p>
      </dgm:t>
    </dgm:pt>
    <dgm:pt modelId="{6062F8AF-B412-1E48-BF59-1FC00C8DA1B1}" type="sibTrans" cxnId="{F4AADFD1-3D9C-5941-8337-46CB636A04D4}">
      <dgm:prSet/>
      <dgm:spPr/>
      <dgm:t>
        <a:bodyPr/>
        <a:lstStyle/>
        <a:p>
          <a:endParaRPr lang="en-US"/>
        </a:p>
      </dgm:t>
    </dgm:pt>
    <dgm:pt modelId="{E19CD49F-F9F9-6349-92C6-AB449D20D6E9}">
      <dgm:prSet phldrT="[Text]" custT="1"/>
      <dgm:spPr>
        <a:solidFill>
          <a:schemeClr val="accent1">
            <a:hueOff val="0"/>
            <a:satOff val="0"/>
            <a:lumOff val="0"/>
            <a:alpha val="22879"/>
          </a:schemeClr>
        </a:solidFill>
        <a:ln>
          <a:solidFill>
            <a:schemeClr val="lt1">
              <a:hueOff val="0"/>
              <a:satOff val="0"/>
              <a:lumOff val="0"/>
            </a:schemeClr>
          </a:solidFill>
        </a:ln>
      </dgm:spPr>
      <dgm:t>
        <a:bodyPr/>
        <a:lstStyle/>
        <a:p>
          <a:r>
            <a:rPr lang="en-US" sz="2000" dirty="0">
              <a:latin typeface="Arial" panose="020B0604020202020204" pitchFamily="34" charset="0"/>
              <a:cs typeface="Arial" panose="020B0604020202020204" pitchFamily="34" charset="0"/>
            </a:rPr>
            <a:t>Existing methods</a:t>
          </a:r>
        </a:p>
      </dgm:t>
    </dgm:pt>
    <dgm:pt modelId="{DF9E9BB1-1671-894E-9031-BF81EE54EB2C}" type="parTrans" cxnId="{5BB94B32-9DEC-B340-9BD3-8D0CBBF46295}">
      <dgm:prSet/>
      <dgm:spPr/>
      <dgm:t>
        <a:bodyPr/>
        <a:lstStyle/>
        <a:p>
          <a:endParaRPr lang="en-US"/>
        </a:p>
      </dgm:t>
    </dgm:pt>
    <dgm:pt modelId="{9058C527-1337-6545-8228-EBD1DDE13317}" type="sibTrans" cxnId="{5BB94B32-9DEC-B340-9BD3-8D0CBBF46295}">
      <dgm:prSet/>
      <dgm:spPr/>
      <dgm:t>
        <a:bodyPr/>
        <a:lstStyle/>
        <a:p>
          <a:endParaRPr lang="en-US"/>
        </a:p>
      </dgm:t>
    </dgm:pt>
    <dgm:pt modelId="{3BD4ED8F-2212-5B43-885A-E68F31155E65}">
      <dgm:prSet phldrT="[Text]" custT="1"/>
      <dgm:spPr>
        <a:solidFill>
          <a:schemeClr val="accent1">
            <a:hueOff val="0"/>
            <a:satOff val="0"/>
            <a:lumOff val="0"/>
          </a:schemeClr>
        </a:solidFill>
        <a:ln>
          <a:solidFill>
            <a:schemeClr val="lt1">
              <a:hueOff val="0"/>
              <a:satOff val="0"/>
              <a:lumOff val="0"/>
            </a:schemeClr>
          </a:solidFill>
        </a:ln>
      </dgm:spPr>
      <dgm:t>
        <a:bodyPr/>
        <a:lstStyle/>
        <a:p>
          <a:r>
            <a:rPr lang="en-US" sz="2000" dirty="0">
              <a:latin typeface="Arial" panose="020B0604020202020204" pitchFamily="34" charset="0"/>
              <a:cs typeface="Arial" panose="020B0604020202020204" pitchFamily="34" charset="0"/>
            </a:rPr>
            <a:t>Design</a:t>
          </a:r>
        </a:p>
      </dgm:t>
    </dgm:pt>
    <dgm:pt modelId="{1F3BCC83-BAA1-2F43-A563-4EFC13F58EB6}" type="parTrans" cxnId="{69FA3B2A-AC8D-B14F-8001-3C4198E2E684}">
      <dgm:prSet/>
      <dgm:spPr/>
      <dgm:t>
        <a:bodyPr/>
        <a:lstStyle/>
        <a:p>
          <a:endParaRPr lang="en-US"/>
        </a:p>
      </dgm:t>
    </dgm:pt>
    <dgm:pt modelId="{09429EAA-542C-C642-8CB5-BAB02AA95A1C}" type="sibTrans" cxnId="{69FA3B2A-AC8D-B14F-8001-3C4198E2E684}">
      <dgm:prSet/>
      <dgm:spPr/>
      <dgm:t>
        <a:bodyPr/>
        <a:lstStyle/>
        <a:p>
          <a:endParaRPr lang="en-US"/>
        </a:p>
      </dgm:t>
    </dgm:pt>
    <dgm:pt modelId="{C211BAF5-7191-D74B-B507-D6C8737E48C7}">
      <dgm:prSet custT="1"/>
      <dgm:spPr>
        <a:solidFill>
          <a:schemeClr val="accent1">
            <a:hueOff val="0"/>
            <a:satOff val="0"/>
            <a:lumOff val="0"/>
            <a:alpha val="23302"/>
          </a:schemeClr>
        </a:solidFill>
        <a:ln>
          <a:solidFill>
            <a:schemeClr val="lt1">
              <a:hueOff val="0"/>
              <a:satOff val="0"/>
              <a:lumOff val="0"/>
            </a:schemeClr>
          </a:solidFill>
        </a:ln>
      </dgm:spPr>
      <dgm:t>
        <a:bodyPr/>
        <a:lstStyle/>
        <a:p>
          <a:r>
            <a:rPr lang="en-US" sz="2000" dirty="0">
              <a:latin typeface="Arial" panose="020B0604020202020204" pitchFamily="34" charset="0"/>
              <a:cs typeface="Arial" panose="020B0604020202020204" pitchFamily="34" charset="0"/>
            </a:rPr>
            <a:t>Feasibility analysis</a:t>
          </a:r>
        </a:p>
      </dgm:t>
    </dgm:pt>
    <dgm:pt modelId="{0FD05F8B-7C60-B745-924E-02FE577510DE}" type="parTrans" cxnId="{F82EC0D3-99E1-564A-86A5-BDB6F5EF9E41}">
      <dgm:prSet/>
      <dgm:spPr/>
      <dgm:t>
        <a:bodyPr/>
        <a:lstStyle/>
        <a:p>
          <a:endParaRPr lang="en-US"/>
        </a:p>
      </dgm:t>
    </dgm:pt>
    <dgm:pt modelId="{BAC9D07E-A986-6D42-8354-104264A4AC0E}" type="sibTrans" cxnId="{F82EC0D3-99E1-564A-86A5-BDB6F5EF9E41}">
      <dgm:prSet/>
      <dgm:spPr/>
      <dgm:t>
        <a:bodyPr/>
        <a:lstStyle/>
        <a:p>
          <a:endParaRPr lang="en-US"/>
        </a:p>
      </dgm:t>
    </dgm:pt>
    <dgm:pt modelId="{F9A74B2D-5762-3D4F-A323-4106CC4B8E9B}">
      <dgm:prSet custT="1"/>
      <dgm:spPr>
        <a:solidFill>
          <a:schemeClr val="accent1">
            <a:hueOff val="0"/>
            <a:satOff val="0"/>
            <a:lumOff val="0"/>
            <a:alpha val="22796"/>
          </a:schemeClr>
        </a:solidFill>
        <a:ln>
          <a:solidFill>
            <a:schemeClr val="lt1">
              <a:hueOff val="0"/>
              <a:satOff val="0"/>
              <a:lumOff val="0"/>
            </a:schemeClr>
          </a:solidFill>
        </a:ln>
      </dgm:spPr>
      <dgm:t>
        <a:bodyPr/>
        <a:lstStyle/>
        <a:p>
          <a:r>
            <a:rPr lang="en-US" sz="2000" dirty="0">
              <a:latin typeface="Arial" panose="020B0604020202020204" pitchFamily="34" charset="0"/>
              <a:cs typeface="Arial" panose="020B0604020202020204" pitchFamily="34" charset="0"/>
            </a:rPr>
            <a:t>Rollout</a:t>
          </a:r>
        </a:p>
      </dgm:t>
    </dgm:pt>
    <dgm:pt modelId="{A1B8F615-C62D-5A44-BE00-88B26D7ECBDE}" type="parTrans" cxnId="{4E001E63-CDCA-364C-BEC1-6C63586BA911}">
      <dgm:prSet/>
      <dgm:spPr/>
      <dgm:t>
        <a:bodyPr/>
        <a:lstStyle/>
        <a:p>
          <a:endParaRPr lang="en-US"/>
        </a:p>
      </dgm:t>
    </dgm:pt>
    <dgm:pt modelId="{619F96AB-9673-524B-AFD6-D53A58DB7134}" type="sibTrans" cxnId="{4E001E63-CDCA-364C-BEC1-6C63586BA911}">
      <dgm:prSet/>
      <dgm:spPr/>
      <dgm:t>
        <a:bodyPr/>
        <a:lstStyle/>
        <a:p>
          <a:endParaRPr lang="en-US"/>
        </a:p>
      </dgm:t>
    </dgm:pt>
    <dgm:pt modelId="{AD5EAD08-CFDE-DE44-B035-C003084273E1}" type="pres">
      <dgm:prSet presAssocID="{A382F485-F93A-464E-8B80-67DDF1A00537}" presName="linearFlow" presStyleCnt="0">
        <dgm:presLayoutVars>
          <dgm:resizeHandles val="exact"/>
        </dgm:presLayoutVars>
      </dgm:prSet>
      <dgm:spPr/>
    </dgm:pt>
    <dgm:pt modelId="{0AF0C974-12AD-F549-AEA2-F74D8AE900F0}" type="pres">
      <dgm:prSet presAssocID="{10C7BD9F-C07A-6942-9505-C256C8E7F97B}" presName="node" presStyleLbl="node1" presStyleIdx="0" presStyleCnt="5" custScaleX="104234">
        <dgm:presLayoutVars>
          <dgm:bulletEnabled val="1"/>
        </dgm:presLayoutVars>
      </dgm:prSet>
      <dgm:spPr/>
    </dgm:pt>
    <dgm:pt modelId="{2BAA3F24-B944-B24D-BC2C-767146E89530}" type="pres">
      <dgm:prSet presAssocID="{6062F8AF-B412-1E48-BF59-1FC00C8DA1B1}" presName="sibTrans" presStyleLbl="sibTrans2D1" presStyleIdx="0" presStyleCnt="4"/>
      <dgm:spPr/>
    </dgm:pt>
    <dgm:pt modelId="{3E18A777-8373-2A44-BDFC-FED2D515A57E}" type="pres">
      <dgm:prSet presAssocID="{6062F8AF-B412-1E48-BF59-1FC00C8DA1B1}" presName="connectorText" presStyleLbl="sibTrans2D1" presStyleIdx="0" presStyleCnt="4"/>
      <dgm:spPr/>
    </dgm:pt>
    <dgm:pt modelId="{42AC732C-B402-8B4C-B942-D8C26F5FED0C}" type="pres">
      <dgm:prSet presAssocID="{E19CD49F-F9F9-6349-92C6-AB449D20D6E9}" presName="node" presStyleLbl="node1" presStyleIdx="1" presStyleCnt="5" custScaleX="104234">
        <dgm:presLayoutVars>
          <dgm:bulletEnabled val="1"/>
        </dgm:presLayoutVars>
      </dgm:prSet>
      <dgm:spPr/>
    </dgm:pt>
    <dgm:pt modelId="{B67D410A-CB0A-AA47-9EB0-B03F94C86DFF}" type="pres">
      <dgm:prSet presAssocID="{9058C527-1337-6545-8228-EBD1DDE13317}" presName="sibTrans" presStyleLbl="sibTrans2D1" presStyleIdx="1" presStyleCnt="4"/>
      <dgm:spPr/>
    </dgm:pt>
    <dgm:pt modelId="{CDF4C6E0-CAB9-D44E-94F2-DF39B1032F5B}" type="pres">
      <dgm:prSet presAssocID="{9058C527-1337-6545-8228-EBD1DDE13317}" presName="connectorText" presStyleLbl="sibTrans2D1" presStyleIdx="1" presStyleCnt="4"/>
      <dgm:spPr/>
    </dgm:pt>
    <dgm:pt modelId="{355118CE-F60C-284C-8661-8F9289AEA174}" type="pres">
      <dgm:prSet presAssocID="{3BD4ED8F-2212-5B43-885A-E68F31155E65}" presName="node" presStyleLbl="node1" presStyleIdx="2" presStyleCnt="5" custScaleX="104132">
        <dgm:presLayoutVars>
          <dgm:bulletEnabled val="1"/>
        </dgm:presLayoutVars>
      </dgm:prSet>
      <dgm:spPr/>
    </dgm:pt>
    <dgm:pt modelId="{19713655-5173-C849-A091-74A0C8A18567}" type="pres">
      <dgm:prSet presAssocID="{09429EAA-542C-C642-8CB5-BAB02AA95A1C}" presName="sibTrans" presStyleLbl="sibTrans2D1" presStyleIdx="2" presStyleCnt="4"/>
      <dgm:spPr/>
    </dgm:pt>
    <dgm:pt modelId="{F8572D55-5660-8D45-913B-BE04DF079F03}" type="pres">
      <dgm:prSet presAssocID="{09429EAA-542C-C642-8CB5-BAB02AA95A1C}" presName="connectorText" presStyleLbl="sibTrans2D1" presStyleIdx="2" presStyleCnt="4"/>
      <dgm:spPr/>
    </dgm:pt>
    <dgm:pt modelId="{7CDCD558-63C1-954F-8FE9-E3BABDE79181}" type="pres">
      <dgm:prSet presAssocID="{C211BAF5-7191-D74B-B507-D6C8737E48C7}" presName="node" presStyleLbl="node1" presStyleIdx="3" presStyleCnt="5" custScaleX="103866">
        <dgm:presLayoutVars>
          <dgm:bulletEnabled val="1"/>
        </dgm:presLayoutVars>
      </dgm:prSet>
      <dgm:spPr/>
    </dgm:pt>
    <dgm:pt modelId="{C0D2D3FA-9FBC-1C48-BFBB-504B13CED324}" type="pres">
      <dgm:prSet presAssocID="{BAC9D07E-A986-6D42-8354-104264A4AC0E}" presName="sibTrans" presStyleLbl="sibTrans2D1" presStyleIdx="3" presStyleCnt="4"/>
      <dgm:spPr/>
    </dgm:pt>
    <dgm:pt modelId="{11B32992-4D48-EE4F-98F2-06CF8A9D62F2}" type="pres">
      <dgm:prSet presAssocID="{BAC9D07E-A986-6D42-8354-104264A4AC0E}" presName="connectorText" presStyleLbl="sibTrans2D1" presStyleIdx="3" presStyleCnt="4"/>
      <dgm:spPr/>
    </dgm:pt>
    <dgm:pt modelId="{C6566BBF-A7B0-1343-9BEC-DE173C175875}" type="pres">
      <dgm:prSet presAssocID="{F9A74B2D-5762-3D4F-A323-4106CC4B8E9B}" presName="node" presStyleLbl="node1" presStyleIdx="4" presStyleCnt="5" custScaleX="104132">
        <dgm:presLayoutVars>
          <dgm:bulletEnabled val="1"/>
        </dgm:presLayoutVars>
      </dgm:prSet>
      <dgm:spPr/>
    </dgm:pt>
  </dgm:ptLst>
  <dgm:cxnLst>
    <dgm:cxn modelId="{2778EA00-1682-4D41-B8F0-E49E38D636FB}" type="presOf" srcId="{BAC9D07E-A986-6D42-8354-104264A4AC0E}" destId="{11B32992-4D48-EE4F-98F2-06CF8A9D62F2}" srcOrd="1" destOrd="0" presId="urn:microsoft.com/office/officeart/2005/8/layout/process2"/>
    <dgm:cxn modelId="{4C542C0B-9CA3-DA40-B388-23CE69863803}" type="presOf" srcId="{09429EAA-542C-C642-8CB5-BAB02AA95A1C}" destId="{19713655-5173-C849-A091-74A0C8A18567}" srcOrd="0" destOrd="0" presId="urn:microsoft.com/office/officeart/2005/8/layout/process2"/>
    <dgm:cxn modelId="{69FA3B2A-AC8D-B14F-8001-3C4198E2E684}" srcId="{A382F485-F93A-464E-8B80-67DDF1A00537}" destId="{3BD4ED8F-2212-5B43-885A-E68F31155E65}" srcOrd="2" destOrd="0" parTransId="{1F3BCC83-BAA1-2F43-A563-4EFC13F58EB6}" sibTransId="{09429EAA-542C-C642-8CB5-BAB02AA95A1C}"/>
    <dgm:cxn modelId="{2ACFD82B-3CD1-6347-87CC-DAF6D968DB1D}" type="presOf" srcId="{E19CD49F-F9F9-6349-92C6-AB449D20D6E9}" destId="{42AC732C-B402-8B4C-B942-D8C26F5FED0C}" srcOrd="0" destOrd="0" presId="urn:microsoft.com/office/officeart/2005/8/layout/process2"/>
    <dgm:cxn modelId="{FA450431-71A9-C74C-870F-6FEF11C5A52A}" type="presOf" srcId="{9058C527-1337-6545-8228-EBD1DDE13317}" destId="{B67D410A-CB0A-AA47-9EB0-B03F94C86DFF}" srcOrd="0" destOrd="0" presId="urn:microsoft.com/office/officeart/2005/8/layout/process2"/>
    <dgm:cxn modelId="{5BB94B32-9DEC-B340-9BD3-8D0CBBF46295}" srcId="{A382F485-F93A-464E-8B80-67DDF1A00537}" destId="{E19CD49F-F9F9-6349-92C6-AB449D20D6E9}" srcOrd="1" destOrd="0" parTransId="{DF9E9BB1-1671-894E-9031-BF81EE54EB2C}" sibTransId="{9058C527-1337-6545-8228-EBD1DDE13317}"/>
    <dgm:cxn modelId="{53BA853A-591A-DF42-97AA-B8AFF7D6898D}" type="presOf" srcId="{6062F8AF-B412-1E48-BF59-1FC00C8DA1B1}" destId="{2BAA3F24-B944-B24D-BC2C-767146E89530}" srcOrd="0" destOrd="0" presId="urn:microsoft.com/office/officeart/2005/8/layout/process2"/>
    <dgm:cxn modelId="{0F8F8C44-3AA8-9F44-9660-5B84B065EC75}" type="presOf" srcId="{9058C527-1337-6545-8228-EBD1DDE13317}" destId="{CDF4C6E0-CAB9-D44E-94F2-DF39B1032F5B}" srcOrd="1" destOrd="0" presId="urn:microsoft.com/office/officeart/2005/8/layout/process2"/>
    <dgm:cxn modelId="{91FF2748-B51A-904C-85E2-3A9D50520A37}" type="presOf" srcId="{F9A74B2D-5762-3D4F-A323-4106CC4B8E9B}" destId="{C6566BBF-A7B0-1343-9BEC-DE173C175875}" srcOrd="0" destOrd="0" presId="urn:microsoft.com/office/officeart/2005/8/layout/process2"/>
    <dgm:cxn modelId="{4E001E63-CDCA-364C-BEC1-6C63586BA911}" srcId="{A382F485-F93A-464E-8B80-67DDF1A00537}" destId="{F9A74B2D-5762-3D4F-A323-4106CC4B8E9B}" srcOrd="4" destOrd="0" parTransId="{A1B8F615-C62D-5A44-BE00-88B26D7ECBDE}" sibTransId="{619F96AB-9673-524B-AFD6-D53A58DB7134}"/>
    <dgm:cxn modelId="{70863B74-F623-1D4F-9FF7-5ACA1AFA2FE8}" type="presOf" srcId="{A382F485-F93A-464E-8B80-67DDF1A00537}" destId="{AD5EAD08-CFDE-DE44-B035-C003084273E1}" srcOrd="0" destOrd="0" presId="urn:microsoft.com/office/officeart/2005/8/layout/process2"/>
    <dgm:cxn modelId="{E45D8F77-76C7-AE46-8EA7-C26186BEDB51}" type="presOf" srcId="{09429EAA-542C-C642-8CB5-BAB02AA95A1C}" destId="{F8572D55-5660-8D45-913B-BE04DF079F03}" srcOrd="1" destOrd="0" presId="urn:microsoft.com/office/officeart/2005/8/layout/process2"/>
    <dgm:cxn modelId="{365F6C99-71E5-FF48-BB82-31A464180744}" type="presOf" srcId="{C211BAF5-7191-D74B-B507-D6C8737E48C7}" destId="{7CDCD558-63C1-954F-8FE9-E3BABDE79181}" srcOrd="0" destOrd="0" presId="urn:microsoft.com/office/officeart/2005/8/layout/process2"/>
    <dgm:cxn modelId="{0D7A28A8-9417-6E4A-8580-A2800118207D}" type="presOf" srcId="{3BD4ED8F-2212-5B43-885A-E68F31155E65}" destId="{355118CE-F60C-284C-8661-8F9289AEA174}" srcOrd="0" destOrd="0" presId="urn:microsoft.com/office/officeart/2005/8/layout/process2"/>
    <dgm:cxn modelId="{839C1BB4-EB15-8F4F-87D7-1641C76BE620}" type="presOf" srcId="{10C7BD9F-C07A-6942-9505-C256C8E7F97B}" destId="{0AF0C974-12AD-F549-AEA2-F74D8AE900F0}" srcOrd="0" destOrd="0" presId="urn:microsoft.com/office/officeart/2005/8/layout/process2"/>
    <dgm:cxn modelId="{B1DFC2BD-4A66-6048-A80B-E5FD46370FBA}" type="presOf" srcId="{6062F8AF-B412-1E48-BF59-1FC00C8DA1B1}" destId="{3E18A777-8373-2A44-BDFC-FED2D515A57E}" srcOrd="1" destOrd="0" presId="urn:microsoft.com/office/officeart/2005/8/layout/process2"/>
    <dgm:cxn modelId="{07A1ADC3-45D0-DF44-9791-FB7298C543DE}" type="presOf" srcId="{BAC9D07E-A986-6D42-8354-104264A4AC0E}" destId="{C0D2D3FA-9FBC-1C48-BFBB-504B13CED324}" srcOrd="0" destOrd="0" presId="urn:microsoft.com/office/officeart/2005/8/layout/process2"/>
    <dgm:cxn modelId="{F4AADFD1-3D9C-5941-8337-46CB636A04D4}" srcId="{A382F485-F93A-464E-8B80-67DDF1A00537}" destId="{10C7BD9F-C07A-6942-9505-C256C8E7F97B}" srcOrd="0" destOrd="0" parTransId="{C59CFF03-BBA8-AF4C-9633-0C71792A7084}" sibTransId="{6062F8AF-B412-1E48-BF59-1FC00C8DA1B1}"/>
    <dgm:cxn modelId="{F82EC0D3-99E1-564A-86A5-BDB6F5EF9E41}" srcId="{A382F485-F93A-464E-8B80-67DDF1A00537}" destId="{C211BAF5-7191-D74B-B507-D6C8737E48C7}" srcOrd="3" destOrd="0" parTransId="{0FD05F8B-7C60-B745-924E-02FE577510DE}" sibTransId="{BAC9D07E-A986-6D42-8354-104264A4AC0E}"/>
    <dgm:cxn modelId="{80C1EDD0-0BAB-5D45-8DD8-16E7E35547E4}" type="presParOf" srcId="{AD5EAD08-CFDE-DE44-B035-C003084273E1}" destId="{0AF0C974-12AD-F549-AEA2-F74D8AE900F0}" srcOrd="0" destOrd="0" presId="urn:microsoft.com/office/officeart/2005/8/layout/process2"/>
    <dgm:cxn modelId="{1BE33A57-F1D7-2046-99A2-F89B18D2A4D4}" type="presParOf" srcId="{AD5EAD08-CFDE-DE44-B035-C003084273E1}" destId="{2BAA3F24-B944-B24D-BC2C-767146E89530}" srcOrd="1" destOrd="0" presId="urn:microsoft.com/office/officeart/2005/8/layout/process2"/>
    <dgm:cxn modelId="{A3131E12-9A7D-B840-9051-9E46932A2899}" type="presParOf" srcId="{2BAA3F24-B944-B24D-BC2C-767146E89530}" destId="{3E18A777-8373-2A44-BDFC-FED2D515A57E}" srcOrd="0" destOrd="0" presId="urn:microsoft.com/office/officeart/2005/8/layout/process2"/>
    <dgm:cxn modelId="{0249A25C-57EE-6A45-B12F-B44A3461A4DD}" type="presParOf" srcId="{AD5EAD08-CFDE-DE44-B035-C003084273E1}" destId="{42AC732C-B402-8B4C-B942-D8C26F5FED0C}" srcOrd="2" destOrd="0" presId="urn:microsoft.com/office/officeart/2005/8/layout/process2"/>
    <dgm:cxn modelId="{41C1FFBE-F2F7-EF49-821B-D65BE1006791}" type="presParOf" srcId="{AD5EAD08-CFDE-DE44-B035-C003084273E1}" destId="{B67D410A-CB0A-AA47-9EB0-B03F94C86DFF}" srcOrd="3" destOrd="0" presId="urn:microsoft.com/office/officeart/2005/8/layout/process2"/>
    <dgm:cxn modelId="{3DB5C8A0-4E91-794D-8EFD-DB2B930DBE3A}" type="presParOf" srcId="{B67D410A-CB0A-AA47-9EB0-B03F94C86DFF}" destId="{CDF4C6E0-CAB9-D44E-94F2-DF39B1032F5B}" srcOrd="0" destOrd="0" presId="urn:microsoft.com/office/officeart/2005/8/layout/process2"/>
    <dgm:cxn modelId="{B471CEAB-58DA-2E45-A69C-2B6E3B5BF46F}" type="presParOf" srcId="{AD5EAD08-CFDE-DE44-B035-C003084273E1}" destId="{355118CE-F60C-284C-8661-8F9289AEA174}" srcOrd="4" destOrd="0" presId="urn:microsoft.com/office/officeart/2005/8/layout/process2"/>
    <dgm:cxn modelId="{B1870703-2056-1343-BEC2-B028D414ED7F}" type="presParOf" srcId="{AD5EAD08-CFDE-DE44-B035-C003084273E1}" destId="{19713655-5173-C849-A091-74A0C8A18567}" srcOrd="5" destOrd="0" presId="urn:microsoft.com/office/officeart/2005/8/layout/process2"/>
    <dgm:cxn modelId="{1B6BF477-56E3-AC46-881F-F62517679EF4}" type="presParOf" srcId="{19713655-5173-C849-A091-74A0C8A18567}" destId="{F8572D55-5660-8D45-913B-BE04DF079F03}" srcOrd="0" destOrd="0" presId="urn:microsoft.com/office/officeart/2005/8/layout/process2"/>
    <dgm:cxn modelId="{8FAC5DE8-3C5B-0D43-A4D6-8D5F1E769231}" type="presParOf" srcId="{AD5EAD08-CFDE-DE44-B035-C003084273E1}" destId="{7CDCD558-63C1-954F-8FE9-E3BABDE79181}" srcOrd="6" destOrd="0" presId="urn:microsoft.com/office/officeart/2005/8/layout/process2"/>
    <dgm:cxn modelId="{3379245A-683D-5A46-821E-40A226D52A9C}" type="presParOf" srcId="{AD5EAD08-CFDE-DE44-B035-C003084273E1}" destId="{C0D2D3FA-9FBC-1C48-BFBB-504B13CED324}" srcOrd="7" destOrd="0" presId="urn:microsoft.com/office/officeart/2005/8/layout/process2"/>
    <dgm:cxn modelId="{5CFDB5BA-E067-3541-9BCE-E5405F0BA68E}" type="presParOf" srcId="{C0D2D3FA-9FBC-1C48-BFBB-504B13CED324}" destId="{11B32992-4D48-EE4F-98F2-06CF8A9D62F2}" srcOrd="0" destOrd="0" presId="urn:microsoft.com/office/officeart/2005/8/layout/process2"/>
    <dgm:cxn modelId="{4B3E812B-3428-CF4D-898B-20992D10E7F5}" type="presParOf" srcId="{AD5EAD08-CFDE-DE44-B035-C003084273E1}" destId="{C6566BBF-A7B0-1343-9BEC-DE173C175875}" srcOrd="8" destOrd="0" presId="urn:microsoft.com/office/officeart/2005/8/layout/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A382F485-F93A-464E-8B80-67DDF1A00537}" type="doc">
      <dgm:prSet loTypeId="urn:microsoft.com/office/officeart/2005/8/layout/process2" loCatId="" qsTypeId="urn:microsoft.com/office/officeart/2005/8/quickstyle/simple1" qsCatId="simple" csTypeId="urn:microsoft.com/office/officeart/2005/8/colors/accent1_2" csCatId="accent1" phldr="1"/>
      <dgm:spPr/>
    </dgm:pt>
    <dgm:pt modelId="{10C7BD9F-C07A-6942-9505-C256C8E7F97B}">
      <dgm:prSet phldrT="[Text]" custT="1"/>
      <dgm:spPr>
        <a:solidFill>
          <a:schemeClr val="accent1">
            <a:hueOff val="0"/>
            <a:satOff val="0"/>
            <a:lumOff val="0"/>
            <a:alpha val="23000"/>
          </a:schemeClr>
        </a:solidFill>
      </dgm:spPr>
      <dgm:t>
        <a:bodyPr/>
        <a:lstStyle/>
        <a:p>
          <a:r>
            <a:rPr lang="en-US" sz="2000" dirty="0">
              <a:latin typeface="Arial" panose="020B0604020202020204" pitchFamily="34" charset="0"/>
              <a:cs typeface="Arial" panose="020B0604020202020204" pitchFamily="34" charset="0"/>
            </a:rPr>
            <a:t>Literature review</a:t>
          </a:r>
        </a:p>
      </dgm:t>
    </dgm:pt>
    <dgm:pt modelId="{C59CFF03-BBA8-AF4C-9633-0C71792A7084}" type="parTrans" cxnId="{F4AADFD1-3D9C-5941-8337-46CB636A04D4}">
      <dgm:prSet/>
      <dgm:spPr/>
      <dgm:t>
        <a:bodyPr/>
        <a:lstStyle/>
        <a:p>
          <a:endParaRPr lang="en-US"/>
        </a:p>
      </dgm:t>
    </dgm:pt>
    <dgm:pt modelId="{6062F8AF-B412-1E48-BF59-1FC00C8DA1B1}" type="sibTrans" cxnId="{F4AADFD1-3D9C-5941-8337-46CB636A04D4}">
      <dgm:prSet/>
      <dgm:spPr/>
      <dgm:t>
        <a:bodyPr/>
        <a:lstStyle/>
        <a:p>
          <a:endParaRPr lang="en-US"/>
        </a:p>
      </dgm:t>
    </dgm:pt>
    <dgm:pt modelId="{E19CD49F-F9F9-6349-92C6-AB449D20D6E9}">
      <dgm:prSet phldrT="[Text]" custT="1"/>
      <dgm:spPr>
        <a:solidFill>
          <a:schemeClr val="accent1">
            <a:hueOff val="0"/>
            <a:satOff val="0"/>
            <a:lumOff val="0"/>
            <a:alpha val="22879"/>
          </a:schemeClr>
        </a:solidFill>
        <a:ln>
          <a:solidFill>
            <a:schemeClr val="lt1">
              <a:hueOff val="0"/>
              <a:satOff val="0"/>
              <a:lumOff val="0"/>
            </a:schemeClr>
          </a:solidFill>
        </a:ln>
      </dgm:spPr>
      <dgm:t>
        <a:bodyPr/>
        <a:lstStyle/>
        <a:p>
          <a:r>
            <a:rPr lang="en-US" sz="2000" dirty="0">
              <a:latin typeface="Arial" panose="020B0604020202020204" pitchFamily="34" charset="0"/>
              <a:cs typeface="Arial" panose="020B0604020202020204" pitchFamily="34" charset="0"/>
            </a:rPr>
            <a:t>Existing methods</a:t>
          </a:r>
        </a:p>
      </dgm:t>
    </dgm:pt>
    <dgm:pt modelId="{DF9E9BB1-1671-894E-9031-BF81EE54EB2C}" type="parTrans" cxnId="{5BB94B32-9DEC-B340-9BD3-8D0CBBF46295}">
      <dgm:prSet/>
      <dgm:spPr/>
      <dgm:t>
        <a:bodyPr/>
        <a:lstStyle/>
        <a:p>
          <a:endParaRPr lang="en-US"/>
        </a:p>
      </dgm:t>
    </dgm:pt>
    <dgm:pt modelId="{9058C527-1337-6545-8228-EBD1DDE13317}" type="sibTrans" cxnId="{5BB94B32-9DEC-B340-9BD3-8D0CBBF46295}">
      <dgm:prSet/>
      <dgm:spPr/>
      <dgm:t>
        <a:bodyPr/>
        <a:lstStyle/>
        <a:p>
          <a:endParaRPr lang="en-US"/>
        </a:p>
      </dgm:t>
    </dgm:pt>
    <dgm:pt modelId="{3BD4ED8F-2212-5B43-885A-E68F31155E65}">
      <dgm:prSet phldrT="[Text]" custT="1"/>
      <dgm:spPr>
        <a:solidFill>
          <a:schemeClr val="accent1">
            <a:hueOff val="0"/>
            <a:satOff val="0"/>
            <a:lumOff val="0"/>
          </a:schemeClr>
        </a:solidFill>
        <a:ln>
          <a:solidFill>
            <a:schemeClr val="lt1">
              <a:hueOff val="0"/>
              <a:satOff val="0"/>
              <a:lumOff val="0"/>
            </a:schemeClr>
          </a:solidFill>
        </a:ln>
      </dgm:spPr>
      <dgm:t>
        <a:bodyPr/>
        <a:lstStyle/>
        <a:p>
          <a:r>
            <a:rPr lang="en-US" sz="2000" dirty="0">
              <a:latin typeface="Arial" panose="020B0604020202020204" pitchFamily="34" charset="0"/>
              <a:cs typeface="Arial" panose="020B0604020202020204" pitchFamily="34" charset="0"/>
            </a:rPr>
            <a:t>Design</a:t>
          </a:r>
        </a:p>
      </dgm:t>
    </dgm:pt>
    <dgm:pt modelId="{1F3BCC83-BAA1-2F43-A563-4EFC13F58EB6}" type="parTrans" cxnId="{69FA3B2A-AC8D-B14F-8001-3C4198E2E684}">
      <dgm:prSet/>
      <dgm:spPr/>
      <dgm:t>
        <a:bodyPr/>
        <a:lstStyle/>
        <a:p>
          <a:endParaRPr lang="en-US"/>
        </a:p>
      </dgm:t>
    </dgm:pt>
    <dgm:pt modelId="{09429EAA-542C-C642-8CB5-BAB02AA95A1C}" type="sibTrans" cxnId="{69FA3B2A-AC8D-B14F-8001-3C4198E2E684}">
      <dgm:prSet/>
      <dgm:spPr/>
      <dgm:t>
        <a:bodyPr/>
        <a:lstStyle/>
        <a:p>
          <a:endParaRPr lang="en-US"/>
        </a:p>
      </dgm:t>
    </dgm:pt>
    <dgm:pt modelId="{C211BAF5-7191-D74B-B507-D6C8737E48C7}">
      <dgm:prSet custT="1"/>
      <dgm:spPr>
        <a:solidFill>
          <a:schemeClr val="accent1">
            <a:hueOff val="0"/>
            <a:satOff val="0"/>
            <a:lumOff val="0"/>
            <a:alpha val="23302"/>
          </a:schemeClr>
        </a:solidFill>
        <a:ln>
          <a:solidFill>
            <a:schemeClr val="lt1">
              <a:hueOff val="0"/>
              <a:satOff val="0"/>
              <a:lumOff val="0"/>
            </a:schemeClr>
          </a:solidFill>
        </a:ln>
      </dgm:spPr>
      <dgm:t>
        <a:bodyPr/>
        <a:lstStyle/>
        <a:p>
          <a:r>
            <a:rPr lang="en-US" sz="2000" dirty="0">
              <a:latin typeface="Arial" panose="020B0604020202020204" pitchFamily="34" charset="0"/>
              <a:cs typeface="Arial" panose="020B0604020202020204" pitchFamily="34" charset="0"/>
            </a:rPr>
            <a:t>Feasibility analysis</a:t>
          </a:r>
        </a:p>
      </dgm:t>
    </dgm:pt>
    <dgm:pt modelId="{0FD05F8B-7C60-B745-924E-02FE577510DE}" type="parTrans" cxnId="{F82EC0D3-99E1-564A-86A5-BDB6F5EF9E41}">
      <dgm:prSet/>
      <dgm:spPr/>
      <dgm:t>
        <a:bodyPr/>
        <a:lstStyle/>
        <a:p>
          <a:endParaRPr lang="en-US"/>
        </a:p>
      </dgm:t>
    </dgm:pt>
    <dgm:pt modelId="{BAC9D07E-A986-6D42-8354-104264A4AC0E}" type="sibTrans" cxnId="{F82EC0D3-99E1-564A-86A5-BDB6F5EF9E41}">
      <dgm:prSet/>
      <dgm:spPr/>
      <dgm:t>
        <a:bodyPr/>
        <a:lstStyle/>
        <a:p>
          <a:endParaRPr lang="en-US"/>
        </a:p>
      </dgm:t>
    </dgm:pt>
    <dgm:pt modelId="{F9A74B2D-5762-3D4F-A323-4106CC4B8E9B}">
      <dgm:prSet custT="1"/>
      <dgm:spPr>
        <a:solidFill>
          <a:schemeClr val="accent1">
            <a:hueOff val="0"/>
            <a:satOff val="0"/>
            <a:lumOff val="0"/>
            <a:alpha val="22796"/>
          </a:schemeClr>
        </a:solidFill>
        <a:ln>
          <a:solidFill>
            <a:schemeClr val="lt1">
              <a:hueOff val="0"/>
              <a:satOff val="0"/>
              <a:lumOff val="0"/>
            </a:schemeClr>
          </a:solidFill>
        </a:ln>
      </dgm:spPr>
      <dgm:t>
        <a:bodyPr/>
        <a:lstStyle/>
        <a:p>
          <a:r>
            <a:rPr lang="en-US" sz="2000" dirty="0">
              <a:latin typeface="Arial" panose="020B0604020202020204" pitchFamily="34" charset="0"/>
              <a:cs typeface="Arial" panose="020B0604020202020204" pitchFamily="34" charset="0"/>
            </a:rPr>
            <a:t>Rollout</a:t>
          </a:r>
        </a:p>
      </dgm:t>
    </dgm:pt>
    <dgm:pt modelId="{A1B8F615-C62D-5A44-BE00-88B26D7ECBDE}" type="parTrans" cxnId="{4E001E63-CDCA-364C-BEC1-6C63586BA911}">
      <dgm:prSet/>
      <dgm:spPr/>
      <dgm:t>
        <a:bodyPr/>
        <a:lstStyle/>
        <a:p>
          <a:endParaRPr lang="en-US"/>
        </a:p>
      </dgm:t>
    </dgm:pt>
    <dgm:pt modelId="{619F96AB-9673-524B-AFD6-D53A58DB7134}" type="sibTrans" cxnId="{4E001E63-CDCA-364C-BEC1-6C63586BA911}">
      <dgm:prSet/>
      <dgm:spPr/>
      <dgm:t>
        <a:bodyPr/>
        <a:lstStyle/>
        <a:p>
          <a:endParaRPr lang="en-US"/>
        </a:p>
      </dgm:t>
    </dgm:pt>
    <dgm:pt modelId="{AD5EAD08-CFDE-DE44-B035-C003084273E1}" type="pres">
      <dgm:prSet presAssocID="{A382F485-F93A-464E-8B80-67DDF1A00537}" presName="linearFlow" presStyleCnt="0">
        <dgm:presLayoutVars>
          <dgm:resizeHandles val="exact"/>
        </dgm:presLayoutVars>
      </dgm:prSet>
      <dgm:spPr/>
    </dgm:pt>
    <dgm:pt modelId="{0AF0C974-12AD-F549-AEA2-F74D8AE900F0}" type="pres">
      <dgm:prSet presAssocID="{10C7BD9F-C07A-6942-9505-C256C8E7F97B}" presName="node" presStyleLbl="node1" presStyleIdx="0" presStyleCnt="5" custScaleX="104234">
        <dgm:presLayoutVars>
          <dgm:bulletEnabled val="1"/>
        </dgm:presLayoutVars>
      </dgm:prSet>
      <dgm:spPr/>
    </dgm:pt>
    <dgm:pt modelId="{2BAA3F24-B944-B24D-BC2C-767146E89530}" type="pres">
      <dgm:prSet presAssocID="{6062F8AF-B412-1E48-BF59-1FC00C8DA1B1}" presName="sibTrans" presStyleLbl="sibTrans2D1" presStyleIdx="0" presStyleCnt="4"/>
      <dgm:spPr/>
    </dgm:pt>
    <dgm:pt modelId="{3E18A777-8373-2A44-BDFC-FED2D515A57E}" type="pres">
      <dgm:prSet presAssocID="{6062F8AF-B412-1E48-BF59-1FC00C8DA1B1}" presName="connectorText" presStyleLbl="sibTrans2D1" presStyleIdx="0" presStyleCnt="4"/>
      <dgm:spPr/>
    </dgm:pt>
    <dgm:pt modelId="{42AC732C-B402-8B4C-B942-D8C26F5FED0C}" type="pres">
      <dgm:prSet presAssocID="{E19CD49F-F9F9-6349-92C6-AB449D20D6E9}" presName="node" presStyleLbl="node1" presStyleIdx="1" presStyleCnt="5" custScaleX="104234">
        <dgm:presLayoutVars>
          <dgm:bulletEnabled val="1"/>
        </dgm:presLayoutVars>
      </dgm:prSet>
      <dgm:spPr/>
    </dgm:pt>
    <dgm:pt modelId="{B67D410A-CB0A-AA47-9EB0-B03F94C86DFF}" type="pres">
      <dgm:prSet presAssocID="{9058C527-1337-6545-8228-EBD1DDE13317}" presName="sibTrans" presStyleLbl="sibTrans2D1" presStyleIdx="1" presStyleCnt="4"/>
      <dgm:spPr/>
    </dgm:pt>
    <dgm:pt modelId="{CDF4C6E0-CAB9-D44E-94F2-DF39B1032F5B}" type="pres">
      <dgm:prSet presAssocID="{9058C527-1337-6545-8228-EBD1DDE13317}" presName="connectorText" presStyleLbl="sibTrans2D1" presStyleIdx="1" presStyleCnt="4"/>
      <dgm:spPr/>
    </dgm:pt>
    <dgm:pt modelId="{355118CE-F60C-284C-8661-8F9289AEA174}" type="pres">
      <dgm:prSet presAssocID="{3BD4ED8F-2212-5B43-885A-E68F31155E65}" presName="node" presStyleLbl="node1" presStyleIdx="2" presStyleCnt="5" custScaleX="104132">
        <dgm:presLayoutVars>
          <dgm:bulletEnabled val="1"/>
        </dgm:presLayoutVars>
      </dgm:prSet>
      <dgm:spPr/>
    </dgm:pt>
    <dgm:pt modelId="{19713655-5173-C849-A091-74A0C8A18567}" type="pres">
      <dgm:prSet presAssocID="{09429EAA-542C-C642-8CB5-BAB02AA95A1C}" presName="sibTrans" presStyleLbl="sibTrans2D1" presStyleIdx="2" presStyleCnt="4"/>
      <dgm:spPr/>
    </dgm:pt>
    <dgm:pt modelId="{F8572D55-5660-8D45-913B-BE04DF079F03}" type="pres">
      <dgm:prSet presAssocID="{09429EAA-542C-C642-8CB5-BAB02AA95A1C}" presName="connectorText" presStyleLbl="sibTrans2D1" presStyleIdx="2" presStyleCnt="4"/>
      <dgm:spPr/>
    </dgm:pt>
    <dgm:pt modelId="{7CDCD558-63C1-954F-8FE9-E3BABDE79181}" type="pres">
      <dgm:prSet presAssocID="{C211BAF5-7191-D74B-B507-D6C8737E48C7}" presName="node" presStyleLbl="node1" presStyleIdx="3" presStyleCnt="5" custScaleX="103866">
        <dgm:presLayoutVars>
          <dgm:bulletEnabled val="1"/>
        </dgm:presLayoutVars>
      </dgm:prSet>
      <dgm:spPr/>
    </dgm:pt>
    <dgm:pt modelId="{C0D2D3FA-9FBC-1C48-BFBB-504B13CED324}" type="pres">
      <dgm:prSet presAssocID="{BAC9D07E-A986-6D42-8354-104264A4AC0E}" presName="sibTrans" presStyleLbl="sibTrans2D1" presStyleIdx="3" presStyleCnt="4"/>
      <dgm:spPr/>
    </dgm:pt>
    <dgm:pt modelId="{11B32992-4D48-EE4F-98F2-06CF8A9D62F2}" type="pres">
      <dgm:prSet presAssocID="{BAC9D07E-A986-6D42-8354-104264A4AC0E}" presName="connectorText" presStyleLbl="sibTrans2D1" presStyleIdx="3" presStyleCnt="4"/>
      <dgm:spPr/>
    </dgm:pt>
    <dgm:pt modelId="{C6566BBF-A7B0-1343-9BEC-DE173C175875}" type="pres">
      <dgm:prSet presAssocID="{F9A74B2D-5762-3D4F-A323-4106CC4B8E9B}" presName="node" presStyleLbl="node1" presStyleIdx="4" presStyleCnt="5" custScaleX="104132">
        <dgm:presLayoutVars>
          <dgm:bulletEnabled val="1"/>
        </dgm:presLayoutVars>
      </dgm:prSet>
      <dgm:spPr/>
    </dgm:pt>
  </dgm:ptLst>
  <dgm:cxnLst>
    <dgm:cxn modelId="{2778EA00-1682-4D41-B8F0-E49E38D636FB}" type="presOf" srcId="{BAC9D07E-A986-6D42-8354-104264A4AC0E}" destId="{11B32992-4D48-EE4F-98F2-06CF8A9D62F2}" srcOrd="1" destOrd="0" presId="urn:microsoft.com/office/officeart/2005/8/layout/process2"/>
    <dgm:cxn modelId="{4C542C0B-9CA3-DA40-B388-23CE69863803}" type="presOf" srcId="{09429EAA-542C-C642-8CB5-BAB02AA95A1C}" destId="{19713655-5173-C849-A091-74A0C8A18567}" srcOrd="0" destOrd="0" presId="urn:microsoft.com/office/officeart/2005/8/layout/process2"/>
    <dgm:cxn modelId="{69FA3B2A-AC8D-B14F-8001-3C4198E2E684}" srcId="{A382F485-F93A-464E-8B80-67DDF1A00537}" destId="{3BD4ED8F-2212-5B43-885A-E68F31155E65}" srcOrd="2" destOrd="0" parTransId="{1F3BCC83-BAA1-2F43-A563-4EFC13F58EB6}" sibTransId="{09429EAA-542C-C642-8CB5-BAB02AA95A1C}"/>
    <dgm:cxn modelId="{2ACFD82B-3CD1-6347-87CC-DAF6D968DB1D}" type="presOf" srcId="{E19CD49F-F9F9-6349-92C6-AB449D20D6E9}" destId="{42AC732C-B402-8B4C-B942-D8C26F5FED0C}" srcOrd="0" destOrd="0" presId="urn:microsoft.com/office/officeart/2005/8/layout/process2"/>
    <dgm:cxn modelId="{FA450431-71A9-C74C-870F-6FEF11C5A52A}" type="presOf" srcId="{9058C527-1337-6545-8228-EBD1DDE13317}" destId="{B67D410A-CB0A-AA47-9EB0-B03F94C86DFF}" srcOrd="0" destOrd="0" presId="urn:microsoft.com/office/officeart/2005/8/layout/process2"/>
    <dgm:cxn modelId="{5BB94B32-9DEC-B340-9BD3-8D0CBBF46295}" srcId="{A382F485-F93A-464E-8B80-67DDF1A00537}" destId="{E19CD49F-F9F9-6349-92C6-AB449D20D6E9}" srcOrd="1" destOrd="0" parTransId="{DF9E9BB1-1671-894E-9031-BF81EE54EB2C}" sibTransId="{9058C527-1337-6545-8228-EBD1DDE13317}"/>
    <dgm:cxn modelId="{53BA853A-591A-DF42-97AA-B8AFF7D6898D}" type="presOf" srcId="{6062F8AF-B412-1E48-BF59-1FC00C8DA1B1}" destId="{2BAA3F24-B944-B24D-BC2C-767146E89530}" srcOrd="0" destOrd="0" presId="urn:microsoft.com/office/officeart/2005/8/layout/process2"/>
    <dgm:cxn modelId="{0F8F8C44-3AA8-9F44-9660-5B84B065EC75}" type="presOf" srcId="{9058C527-1337-6545-8228-EBD1DDE13317}" destId="{CDF4C6E0-CAB9-D44E-94F2-DF39B1032F5B}" srcOrd="1" destOrd="0" presId="urn:microsoft.com/office/officeart/2005/8/layout/process2"/>
    <dgm:cxn modelId="{91FF2748-B51A-904C-85E2-3A9D50520A37}" type="presOf" srcId="{F9A74B2D-5762-3D4F-A323-4106CC4B8E9B}" destId="{C6566BBF-A7B0-1343-9BEC-DE173C175875}" srcOrd="0" destOrd="0" presId="urn:microsoft.com/office/officeart/2005/8/layout/process2"/>
    <dgm:cxn modelId="{4E001E63-CDCA-364C-BEC1-6C63586BA911}" srcId="{A382F485-F93A-464E-8B80-67DDF1A00537}" destId="{F9A74B2D-5762-3D4F-A323-4106CC4B8E9B}" srcOrd="4" destOrd="0" parTransId="{A1B8F615-C62D-5A44-BE00-88B26D7ECBDE}" sibTransId="{619F96AB-9673-524B-AFD6-D53A58DB7134}"/>
    <dgm:cxn modelId="{70863B74-F623-1D4F-9FF7-5ACA1AFA2FE8}" type="presOf" srcId="{A382F485-F93A-464E-8B80-67DDF1A00537}" destId="{AD5EAD08-CFDE-DE44-B035-C003084273E1}" srcOrd="0" destOrd="0" presId="urn:microsoft.com/office/officeart/2005/8/layout/process2"/>
    <dgm:cxn modelId="{E45D8F77-76C7-AE46-8EA7-C26186BEDB51}" type="presOf" srcId="{09429EAA-542C-C642-8CB5-BAB02AA95A1C}" destId="{F8572D55-5660-8D45-913B-BE04DF079F03}" srcOrd="1" destOrd="0" presId="urn:microsoft.com/office/officeart/2005/8/layout/process2"/>
    <dgm:cxn modelId="{365F6C99-71E5-FF48-BB82-31A464180744}" type="presOf" srcId="{C211BAF5-7191-D74B-B507-D6C8737E48C7}" destId="{7CDCD558-63C1-954F-8FE9-E3BABDE79181}" srcOrd="0" destOrd="0" presId="urn:microsoft.com/office/officeart/2005/8/layout/process2"/>
    <dgm:cxn modelId="{0D7A28A8-9417-6E4A-8580-A2800118207D}" type="presOf" srcId="{3BD4ED8F-2212-5B43-885A-E68F31155E65}" destId="{355118CE-F60C-284C-8661-8F9289AEA174}" srcOrd="0" destOrd="0" presId="urn:microsoft.com/office/officeart/2005/8/layout/process2"/>
    <dgm:cxn modelId="{839C1BB4-EB15-8F4F-87D7-1641C76BE620}" type="presOf" srcId="{10C7BD9F-C07A-6942-9505-C256C8E7F97B}" destId="{0AF0C974-12AD-F549-AEA2-F74D8AE900F0}" srcOrd="0" destOrd="0" presId="urn:microsoft.com/office/officeart/2005/8/layout/process2"/>
    <dgm:cxn modelId="{B1DFC2BD-4A66-6048-A80B-E5FD46370FBA}" type="presOf" srcId="{6062F8AF-B412-1E48-BF59-1FC00C8DA1B1}" destId="{3E18A777-8373-2A44-BDFC-FED2D515A57E}" srcOrd="1" destOrd="0" presId="urn:microsoft.com/office/officeart/2005/8/layout/process2"/>
    <dgm:cxn modelId="{07A1ADC3-45D0-DF44-9791-FB7298C543DE}" type="presOf" srcId="{BAC9D07E-A986-6D42-8354-104264A4AC0E}" destId="{C0D2D3FA-9FBC-1C48-BFBB-504B13CED324}" srcOrd="0" destOrd="0" presId="urn:microsoft.com/office/officeart/2005/8/layout/process2"/>
    <dgm:cxn modelId="{F4AADFD1-3D9C-5941-8337-46CB636A04D4}" srcId="{A382F485-F93A-464E-8B80-67DDF1A00537}" destId="{10C7BD9F-C07A-6942-9505-C256C8E7F97B}" srcOrd="0" destOrd="0" parTransId="{C59CFF03-BBA8-AF4C-9633-0C71792A7084}" sibTransId="{6062F8AF-B412-1E48-BF59-1FC00C8DA1B1}"/>
    <dgm:cxn modelId="{F82EC0D3-99E1-564A-86A5-BDB6F5EF9E41}" srcId="{A382F485-F93A-464E-8B80-67DDF1A00537}" destId="{C211BAF5-7191-D74B-B507-D6C8737E48C7}" srcOrd="3" destOrd="0" parTransId="{0FD05F8B-7C60-B745-924E-02FE577510DE}" sibTransId="{BAC9D07E-A986-6D42-8354-104264A4AC0E}"/>
    <dgm:cxn modelId="{80C1EDD0-0BAB-5D45-8DD8-16E7E35547E4}" type="presParOf" srcId="{AD5EAD08-CFDE-DE44-B035-C003084273E1}" destId="{0AF0C974-12AD-F549-AEA2-F74D8AE900F0}" srcOrd="0" destOrd="0" presId="urn:microsoft.com/office/officeart/2005/8/layout/process2"/>
    <dgm:cxn modelId="{1BE33A57-F1D7-2046-99A2-F89B18D2A4D4}" type="presParOf" srcId="{AD5EAD08-CFDE-DE44-B035-C003084273E1}" destId="{2BAA3F24-B944-B24D-BC2C-767146E89530}" srcOrd="1" destOrd="0" presId="urn:microsoft.com/office/officeart/2005/8/layout/process2"/>
    <dgm:cxn modelId="{A3131E12-9A7D-B840-9051-9E46932A2899}" type="presParOf" srcId="{2BAA3F24-B944-B24D-BC2C-767146E89530}" destId="{3E18A777-8373-2A44-BDFC-FED2D515A57E}" srcOrd="0" destOrd="0" presId="urn:microsoft.com/office/officeart/2005/8/layout/process2"/>
    <dgm:cxn modelId="{0249A25C-57EE-6A45-B12F-B44A3461A4DD}" type="presParOf" srcId="{AD5EAD08-CFDE-DE44-B035-C003084273E1}" destId="{42AC732C-B402-8B4C-B942-D8C26F5FED0C}" srcOrd="2" destOrd="0" presId="urn:microsoft.com/office/officeart/2005/8/layout/process2"/>
    <dgm:cxn modelId="{41C1FFBE-F2F7-EF49-821B-D65BE1006791}" type="presParOf" srcId="{AD5EAD08-CFDE-DE44-B035-C003084273E1}" destId="{B67D410A-CB0A-AA47-9EB0-B03F94C86DFF}" srcOrd="3" destOrd="0" presId="urn:microsoft.com/office/officeart/2005/8/layout/process2"/>
    <dgm:cxn modelId="{3DB5C8A0-4E91-794D-8EFD-DB2B930DBE3A}" type="presParOf" srcId="{B67D410A-CB0A-AA47-9EB0-B03F94C86DFF}" destId="{CDF4C6E0-CAB9-D44E-94F2-DF39B1032F5B}" srcOrd="0" destOrd="0" presId="urn:microsoft.com/office/officeart/2005/8/layout/process2"/>
    <dgm:cxn modelId="{B471CEAB-58DA-2E45-A69C-2B6E3B5BF46F}" type="presParOf" srcId="{AD5EAD08-CFDE-DE44-B035-C003084273E1}" destId="{355118CE-F60C-284C-8661-8F9289AEA174}" srcOrd="4" destOrd="0" presId="urn:microsoft.com/office/officeart/2005/8/layout/process2"/>
    <dgm:cxn modelId="{B1870703-2056-1343-BEC2-B028D414ED7F}" type="presParOf" srcId="{AD5EAD08-CFDE-DE44-B035-C003084273E1}" destId="{19713655-5173-C849-A091-74A0C8A18567}" srcOrd="5" destOrd="0" presId="urn:microsoft.com/office/officeart/2005/8/layout/process2"/>
    <dgm:cxn modelId="{1B6BF477-56E3-AC46-881F-F62517679EF4}" type="presParOf" srcId="{19713655-5173-C849-A091-74A0C8A18567}" destId="{F8572D55-5660-8D45-913B-BE04DF079F03}" srcOrd="0" destOrd="0" presId="urn:microsoft.com/office/officeart/2005/8/layout/process2"/>
    <dgm:cxn modelId="{8FAC5DE8-3C5B-0D43-A4D6-8D5F1E769231}" type="presParOf" srcId="{AD5EAD08-CFDE-DE44-B035-C003084273E1}" destId="{7CDCD558-63C1-954F-8FE9-E3BABDE79181}" srcOrd="6" destOrd="0" presId="urn:microsoft.com/office/officeart/2005/8/layout/process2"/>
    <dgm:cxn modelId="{3379245A-683D-5A46-821E-40A226D52A9C}" type="presParOf" srcId="{AD5EAD08-CFDE-DE44-B035-C003084273E1}" destId="{C0D2D3FA-9FBC-1C48-BFBB-504B13CED324}" srcOrd="7" destOrd="0" presId="urn:microsoft.com/office/officeart/2005/8/layout/process2"/>
    <dgm:cxn modelId="{5CFDB5BA-E067-3541-9BCE-E5405F0BA68E}" type="presParOf" srcId="{C0D2D3FA-9FBC-1C48-BFBB-504B13CED324}" destId="{11B32992-4D48-EE4F-98F2-06CF8A9D62F2}" srcOrd="0" destOrd="0" presId="urn:microsoft.com/office/officeart/2005/8/layout/process2"/>
    <dgm:cxn modelId="{4B3E812B-3428-CF4D-898B-20992D10E7F5}" type="presParOf" srcId="{AD5EAD08-CFDE-DE44-B035-C003084273E1}" destId="{C6566BBF-A7B0-1343-9BEC-DE173C175875}" srcOrd="8" destOrd="0" presId="urn:microsoft.com/office/officeart/2005/8/layout/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A382F485-F93A-464E-8B80-67DDF1A00537}" type="doc">
      <dgm:prSet loTypeId="urn:microsoft.com/office/officeart/2005/8/layout/process2" loCatId="" qsTypeId="urn:microsoft.com/office/officeart/2005/8/quickstyle/simple1" qsCatId="simple" csTypeId="urn:microsoft.com/office/officeart/2005/8/colors/accent1_2" csCatId="accent1" phldr="1"/>
      <dgm:spPr/>
    </dgm:pt>
    <dgm:pt modelId="{10C7BD9F-C07A-6942-9505-C256C8E7F97B}">
      <dgm:prSet phldrT="[Text]" custT="1"/>
      <dgm:spPr>
        <a:solidFill>
          <a:schemeClr val="accent1">
            <a:hueOff val="0"/>
            <a:satOff val="0"/>
            <a:lumOff val="0"/>
            <a:alpha val="23000"/>
          </a:schemeClr>
        </a:solidFill>
      </dgm:spPr>
      <dgm:t>
        <a:bodyPr/>
        <a:lstStyle/>
        <a:p>
          <a:r>
            <a:rPr lang="en-US" sz="2000" dirty="0">
              <a:latin typeface="Arial" panose="020B0604020202020204" pitchFamily="34" charset="0"/>
              <a:cs typeface="Arial" panose="020B0604020202020204" pitchFamily="34" charset="0"/>
            </a:rPr>
            <a:t>Literature review</a:t>
          </a:r>
        </a:p>
      </dgm:t>
    </dgm:pt>
    <dgm:pt modelId="{C59CFF03-BBA8-AF4C-9633-0C71792A7084}" type="parTrans" cxnId="{F4AADFD1-3D9C-5941-8337-46CB636A04D4}">
      <dgm:prSet/>
      <dgm:spPr/>
      <dgm:t>
        <a:bodyPr/>
        <a:lstStyle/>
        <a:p>
          <a:endParaRPr lang="en-US"/>
        </a:p>
      </dgm:t>
    </dgm:pt>
    <dgm:pt modelId="{6062F8AF-B412-1E48-BF59-1FC00C8DA1B1}" type="sibTrans" cxnId="{F4AADFD1-3D9C-5941-8337-46CB636A04D4}">
      <dgm:prSet/>
      <dgm:spPr/>
      <dgm:t>
        <a:bodyPr/>
        <a:lstStyle/>
        <a:p>
          <a:endParaRPr lang="en-US"/>
        </a:p>
      </dgm:t>
    </dgm:pt>
    <dgm:pt modelId="{E19CD49F-F9F9-6349-92C6-AB449D20D6E9}">
      <dgm:prSet phldrT="[Text]" custT="1"/>
      <dgm:spPr>
        <a:solidFill>
          <a:schemeClr val="accent1">
            <a:hueOff val="0"/>
            <a:satOff val="0"/>
            <a:lumOff val="0"/>
            <a:alpha val="22879"/>
          </a:schemeClr>
        </a:solidFill>
        <a:ln>
          <a:solidFill>
            <a:schemeClr val="lt1">
              <a:hueOff val="0"/>
              <a:satOff val="0"/>
              <a:lumOff val="0"/>
            </a:schemeClr>
          </a:solidFill>
        </a:ln>
      </dgm:spPr>
      <dgm:t>
        <a:bodyPr/>
        <a:lstStyle/>
        <a:p>
          <a:r>
            <a:rPr lang="en-US" sz="2000" dirty="0">
              <a:latin typeface="Arial" panose="020B0604020202020204" pitchFamily="34" charset="0"/>
              <a:cs typeface="Arial" panose="020B0604020202020204" pitchFamily="34" charset="0"/>
            </a:rPr>
            <a:t>Existing methods</a:t>
          </a:r>
        </a:p>
      </dgm:t>
    </dgm:pt>
    <dgm:pt modelId="{DF9E9BB1-1671-894E-9031-BF81EE54EB2C}" type="parTrans" cxnId="{5BB94B32-9DEC-B340-9BD3-8D0CBBF46295}">
      <dgm:prSet/>
      <dgm:spPr/>
      <dgm:t>
        <a:bodyPr/>
        <a:lstStyle/>
        <a:p>
          <a:endParaRPr lang="en-US"/>
        </a:p>
      </dgm:t>
    </dgm:pt>
    <dgm:pt modelId="{9058C527-1337-6545-8228-EBD1DDE13317}" type="sibTrans" cxnId="{5BB94B32-9DEC-B340-9BD3-8D0CBBF46295}">
      <dgm:prSet/>
      <dgm:spPr/>
      <dgm:t>
        <a:bodyPr/>
        <a:lstStyle/>
        <a:p>
          <a:endParaRPr lang="en-US"/>
        </a:p>
      </dgm:t>
    </dgm:pt>
    <dgm:pt modelId="{3BD4ED8F-2212-5B43-885A-E68F31155E65}">
      <dgm:prSet phldrT="[Text]" custT="1"/>
      <dgm:spPr>
        <a:solidFill>
          <a:schemeClr val="accent1">
            <a:hueOff val="0"/>
            <a:satOff val="0"/>
            <a:lumOff val="0"/>
            <a:alpha val="22796"/>
          </a:schemeClr>
        </a:solidFill>
        <a:ln>
          <a:solidFill>
            <a:schemeClr val="lt1">
              <a:hueOff val="0"/>
              <a:satOff val="0"/>
              <a:lumOff val="0"/>
            </a:schemeClr>
          </a:solidFill>
        </a:ln>
      </dgm:spPr>
      <dgm:t>
        <a:bodyPr/>
        <a:lstStyle/>
        <a:p>
          <a:r>
            <a:rPr lang="en-US" sz="2000" dirty="0">
              <a:latin typeface="Arial" panose="020B0604020202020204" pitchFamily="34" charset="0"/>
              <a:cs typeface="Arial" panose="020B0604020202020204" pitchFamily="34" charset="0"/>
            </a:rPr>
            <a:t>Design</a:t>
          </a:r>
        </a:p>
      </dgm:t>
    </dgm:pt>
    <dgm:pt modelId="{1F3BCC83-BAA1-2F43-A563-4EFC13F58EB6}" type="parTrans" cxnId="{69FA3B2A-AC8D-B14F-8001-3C4198E2E684}">
      <dgm:prSet/>
      <dgm:spPr/>
      <dgm:t>
        <a:bodyPr/>
        <a:lstStyle/>
        <a:p>
          <a:endParaRPr lang="en-US"/>
        </a:p>
      </dgm:t>
    </dgm:pt>
    <dgm:pt modelId="{09429EAA-542C-C642-8CB5-BAB02AA95A1C}" type="sibTrans" cxnId="{69FA3B2A-AC8D-B14F-8001-3C4198E2E684}">
      <dgm:prSet/>
      <dgm:spPr/>
      <dgm:t>
        <a:bodyPr/>
        <a:lstStyle/>
        <a:p>
          <a:endParaRPr lang="en-US"/>
        </a:p>
      </dgm:t>
    </dgm:pt>
    <dgm:pt modelId="{C211BAF5-7191-D74B-B507-D6C8737E48C7}">
      <dgm:prSet custT="1"/>
      <dgm:spPr>
        <a:solidFill>
          <a:schemeClr val="accent1">
            <a:hueOff val="0"/>
            <a:satOff val="0"/>
            <a:lumOff val="0"/>
          </a:schemeClr>
        </a:solidFill>
        <a:ln>
          <a:solidFill>
            <a:schemeClr val="lt1">
              <a:hueOff val="0"/>
              <a:satOff val="0"/>
              <a:lumOff val="0"/>
            </a:schemeClr>
          </a:solidFill>
        </a:ln>
      </dgm:spPr>
      <dgm:t>
        <a:bodyPr/>
        <a:lstStyle/>
        <a:p>
          <a:r>
            <a:rPr lang="en-US" sz="2000" dirty="0">
              <a:latin typeface="Arial" panose="020B0604020202020204" pitchFamily="34" charset="0"/>
              <a:cs typeface="Arial" panose="020B0604020202020204" pitchFamily="34" charset="0"/>
            </a:rPr>
            <a:t>Feasibility analysis</a:t>
          </a:r>
        </a:p>
      </dgm:t>
    </dgm:pt>
    <dgm:pt modelId="{0FD05F8B-7C60-B745-924E-02FE577510DE}" type="parTrans" cxnId="{F82EC0D3-99E1-564A-86A5-BDB6F5EF9E41}">
      <dgm:prSet/>
      <dgm:spPr/>
      <dgm:t>
        <a:bodyPr/>
        <a:lstStyle/>
        <a:p>
          <a:endParaRPr lang="en-US"/>
        </a:p>
      </dgm:t>
    </dgm:pt>
    <dgm:pt modelId="{BAC9D07E-A986-6D42-8354-104264A4AC0E}" type="sibTrans" cxnId="{F82EC0D3-99E1-564A-86A5-BDB6F5EF9E41}">
      <dgm:prSet/>
      <dgm:spPr/>
      <dgm:t>
        <a:bodyPr/>
        <a:lstStyle/>
        <a:p>
          <a:endParaRPr lang="en-US"/>
        </a:p>
      </dgm:t>
    </dgm:pt>
    <dgm:pt modelId="{F9A74B2D-5762-3D4F-A323-4106CC4B8E9B}">
      <dgm:prSet custT="1"/>
      <dgm:spPr>
        <a:solidFill>
          <a:schemeClr val="accent1">
            <a:hueOff val="0"/>
            <a:satOff val="0"/>
            <a:lumOff val="0"/>
            <a:alpha val="22796"/>
          </a:schemeClr>
        </a:solidFill>
        <a:ln>
          <a:solidFill>
            <a:schemeClr val="lt1">
              <a:hueOff val="0"/>
              <a:satOff val="0"/>
              <a:lumOff val="0"/>
            </a:schemeClr>
          </a:solidFill>
        </a:ln>
      </dgm:spPr>
      <dgm:t>
        <a:bodyPr/>
        <a:lstStyle/>
        <a:p>
          <a:r>
            <a:rPr lang="en-US" sz="2000" dirty="0">
              <a:latin typeface="Arial" panose="020B0604020202020204" pitchFamily="34" charset="0"/>
              <a:cs typeface="Arial" panose="020B0604020202020204" pitchFamily="34" charset="0"/>
            </a:rPr>
            <a:t>Rollout</a:t>
          </a:r>
        </a:p>
      </dgm:t>
    </dgm:pt>
    <dgm:pt modelId="{A1B8F615-C62D-5A44-BE00-88B26D7ECBDE}" type="parTrans" cxnId="{4E001E63-CDCA-364C-BEC1-6C63586BA911}">
      <dgm:prSet/>
      <dgm:spPr/>
      <dgm:t>
        <a:bodyPr/>
        <a:lstStyle/>
        <a:p>
          <a:endParaRPr lang="en-US"/>
        </a:p>
      </dgm:t>
    </dgm:pt>
    <dgm:pt modelId="{619F96AB-9673-524B-AFD6-D53A58DB7134}" type="sibTrans" cxnId="{4E001E63-CDCA-364C-BEC1-6C63586BA911}">
      <dgm:prSet/>
      <dgm:spPr/>
      <dgm:t>
        <a:bodyPr/>
        <a:lstStyle/>
        <a:p>
          <a:endParaRPr lang="en-US"/>
        </a:p>
      </dgm:t>
    </dgm:pt>
    <dgm:pt modelId="{AD5EAD08-CFDE-DE44-B035-C003084273E1}" type="pres">
      <dgm:prSet presAssocID="{A382F485-F93A-464E-8B80-67DDF1A00537}" presName="linearFlow" presStyleCnt="0">
        <dgm:presLayoutVars>
          <dgm:resizeHandles val="exact"/>
        </dgm:presLayoutVars>
      </dgm:prSet>
      <dgm:spPr/>
    </dgm:pt>
    <dgm:pt modelId="{0AF0C974-12AD-F549-AEA2-F74D8AE900F0}" type="pres">
      <dgm:prSet presAssocID="{10C7BD9F-C07A-6942-9505-C256C8E7F97B}" presName="node" presStyleLbl="node1" presStyleIdx="0" presStyleCnt="5" custScaleX="104234">
        <dgm:presLayoutVars>
          <dgm:bulletEnabled val="1"/>
        </dgm:presLayoutVars>
      </dgm:prSet>
      <dgm:spPr/>
    </dgm:pt>
    <dgm:pt modelId="{2BAA3F24-B944-B24D-BC2C-767146E89530}" type="pres">
      <dgm:prSet presAssocID="{6062F8AF-B412-1E48-BF59-1FC00C8DA1B1}" presName="sibTrans" presStyleLbl="sibTrans2D1" presStyleIdx="0" presStyleCnt="4"/>
      <dgm:spPr/>
    </dgm:pt>
    <dgm:pt modelId="{3E18A777-8373-2A44-BDFC-FED2D515A57E}" type="pres">
      <dgm:prSet presAssocID="{6062F8AF-B412-1E48-BF59-1FC00C8DA1B1}" presName="connectorText" presStyleLbl="sibTrans2D1" presStyleIdx="0" presStyleCnt="4"/>
      <dgm:spPr/>
    </dgm:pt>
    <dgm:pt modelId="{42AC732C-B402-8B4C-B942-D8C26F5FED0C}" type="pres">
      <dgm:prSet presAssocID="{E19CD49F-F9F9-6349-92C6-AB449D20D6E9}" presName="node" presStyleLbl="node1" presStyleIdx="1" presStyleCnt="5" custScaleX="104234">
        <dgm:presLayoutVars>
          <dgm:bulletEnabled val="1"/>
        </dgm:presLayoutVars>
      </dgm:prSet>
      <dgm:spPr/>
    </dgm:pt>
    <dgm:pt modelId="{B67D410A-CB0A-AA47-9EB0-B03F94C86DFF}" type="pres">
      <dgm:prSet presAssocID="{9058C527-1337-6545-8228-EBD1DDE13317}" presName="sibTrans" presStyleLbl="sibTrans2D1" presStyleIdx="1" presStyleCnt="4"/>
      <dgm:spPr/>
    </dgm:pt>
    <dgm:pt modelId="{CDF4C6E0-CAB9-D44E-94F2-DF39B1032F5B}" type="pres">
      <dgm:prSet presAssocID="{9058C527-1337-6545-8228-EBD1DDE13317}" presName="connectorText" presStyleLbl="sibTrans2D1" presStyleIdx="1" presStyleCnt="4"/>
      <dgm:spPr/>
    </dgm:pt>
    <dgm:pt modelId="{355118CE-F60C-284C-8661-8F9289AEA174}" type="pres">
      <dgm:prSet presAssocID="{3BD4ED8F-2212-5B43-885A-E68F31155E65}" presName="node" presStyleLbl="node1" presStyleIdx="2" presStyleCnt="5" custScaleX="104132">
        <dgm:presLayoutVars>
          <dgm:bulletEnabled val="1"/>
        </dgm:presLayoutVars>
      </dgm:prSet>
      <dgm:spPr/>
    </dgm:pt>
    <dgm:pt modelId="{19713655-5173-C849-A091-74A0C8A18567}" type="pres">
      <dgm:prSet presAssocID="{09429EAA-542C-C642-8CB5-BAB02AA95A1C}" presName="sibTrans" presStyleLbl="sibTrans2D1" presStyleIdx="2" presStyleCnt="4"/>
      <dgm:spPr/>
    </dgm:pt>
    <dgm:pt modelId="{F8572D55-5660-8D45-913B-BE04DF079F03}" type="pres">
      <dgm:prSet presAssocID="{09429EAA-542C-C642-8CB5-BAB02AA95A1C}" presName="connectorText" presStyleLbl="sibTrans2D1" presStyleIdx="2" presStyleCnt="4"/>
      <dgm:spPr/>
    </dgm:pt>
    <dgm:pt modelId="{7CDCD558-63C1-954F-8FE9-E3BABDE79181}" type="pres">
      <dgm:prSet presAssocID="{C211BAF5-7191-D74B-B507-D6C8737E48C7}" presName="node" presStyleLbl="node1" presStyleIdx="3" presStyleCnt="5" custScaleX="103866">
        <dgm:presLayoutVars>
          <dgm:bulletEnabled val="1"/>
        </dgm:presLayoutVars>
      </dgm:prSet>
      <dgm:spPr/>
    </dgm:pt>
    <dgm:pt modelId="{C0D2D3FA-9FBC-1C48-BFBB-504B13CED324}" type="pres">
      <dgm:prSet presAssocID="{BAC9D07E-A986-6D42-8354-104264A4AC0E}" presName="sibTrans" presStyleLbl="sibTrans2D1" presStyleIdx="3" presStyleCnt="4"/>
      <dgm:spPr/>
    </dgm:pt>
    <dgm:pt modelId="{11B32992-4D48-EE4F-98F2-06CF8A9D62F2}" type="pres">
      <dgm:prSet presAssocID="{BAC9D07E-A986-6D42-8354-104264A4AC0E}" presName="connectorText" presStyleLbl="sibTrans2D1" presStyleIdx="3" presStyleCnt="4"/>
      <dgm:spPr/>
    </dgm:pt>
    <dgm:pt modelId="{C6566BBF-A7B0-1343-9BEC-DE173C175875}" type="pres">
      <dgm:prSet presAssocID="{F9A74B2D-5762-3D4F-A323-4106CC4B8E9B}" presName="node" presStyleLbl="node1" presStyleIdx="4" presStyleCnt="5" custScaleX="104132">
        <dgm:presLayoutVars>
          <dgm:bulletEnabled val="1"/>
        </dgm:presLayoutVars>
      </dgm:prSet>
      <dgm:spPr/>
    </dgm:pt>
  </dgm:ptLst>
  <dgm:cxnLst>
    <dgm:cxn modelId="{4C542C0B-9CA3-DA40-B388-23CE69863803}" type="presOf" srcId="{09429EAA-542C-C642-8CB5-BAB02AA95A1C}" destId="{19713655-5173-C849-A091-74A0C8A18567}" srcOrd="0" destOrd="0" presId="urn:microsoft.com/office/officeart/2005/8/layout/process2"/>
    <dgm:cxn modelId="{08875A23-13DF-E54C-A78F-D6D00EC62F6B}" type="presOf" srcId="{BAC9D07E-A986-6D42-8354-104264A4AC0E}" destId="{11B32992-4D48-EE4F-98F2-06CF8A9D62F2}" srcOrd="1" destOrd="0" presId="urn:microsoft.com/office/officeart/2005/8/layout/process2"/>
    <dgm:cxn modelId="{69FA3B2A-AC8D-B14F-8001-3C4198E2E684}" srcId="{A382F485-F93A-464E-8B80-67DDF1A00537}" destId="{3BD4ED8F-2212-5B43-885A-E68F31155E65}" srcOrd="2" destOrd="0" parTransId="{1F3BCC83-BAA1-2F43-A563-4EFC13F58EB6}" sibTransId="{09429EAA-542C-C642-8CB5-BAB02AA95A1C}"/>
    <dgm:cxn modelId="{2ACFD82B-3CD1-6347-87CC-DAF6D968DB1D}" type="presOf" srcId="{E19CD49F-F9F9-6349-92C6-AB449D20D6E9}" destId="{42AC732C-B402-8B4C-B942-D8C26F5FED0C}" srcOrd="0" destOrd="0" presId="urn:microsoft.com/office/officeart/2005/8/layout/process2"/>
    <dgm:cxn modelId="{FA450431-71A9-C74C-870F-6FEF11C5A52A}" type="presOf" srcId="{9058C527-1337-6545-8228-EBD1DDE13317}" destId="{B67D410A-CB0A-AA47-9EB0-B03F94C86DFF}" srcOrd="0" destOrd="0" presId="urn:microsoft.com/office/officeart/2005/8/layout/process2"/>
    <dgm:cxn modelId="{5BB94B32-9DEC-B340-9BD3-8D0CBBF46295}" srcId="{A382F485-F93A-464E-8B80-67DDF1A00537}" destId="{E19CD49F-F9F9-6349-92C6-AB449D20D6E9}" srcOrd="1" destOrd="0" parTransId="{DF9E9BB1-1671-894E-9031-BF81EE54EB2C}" sibTransId="{9058C527-1337-6545-8228-EBD1DDE13317}"/>
    <dgm:cxn modelId="{53BA853A-591A-DF42-97AA-B8AFF7D6898D}" type="presOf" srcId="{6062F8AF-B412-1E48-BF59-1FC00C8DA1B1}" destId="{2BAA3F24-B944-B24D-BC2C-767146E89530}" srcOrd="0" destOrd="0" presId="urn:microsoft.com/office/officeart/2005/8/layout/process2"/>
    <dgm:cxn modelId="{91FF2748-B51A-904C-85E2-3A9D50520A37}" type="presOf" srcId="{F9A74B2D-5762-3D4F-A323-4106CC4B8E9B}" destId="{C6566BBF-A7B0-1343-9BEC-DE173C175875}" srcOrd="0" destOrd="0" presId="urn:microsoft.com/office/officeart/2005/8/layout/process2"/>
    <dgm:cxn modelId="{4E001E63-CDCA-364C-BEC1-6C63586BA911}" srcId="{A382F485-F93A-464E-8B80-67DDF1A00537}" destId="{F9A74B2D-5762-3D4F-A323-4106CC4B8E9B}" srcOrd="4" destOrd="0" parTransId="{A1B8F615-C62D-5A44-BE00-88B26D7ECBDE}" sibTransId="{619F96AB-9673-524B-AFD6-D53A58DB7134}"/>
    <dgm:cxn modelId="{70863B74-F623-1D4F-9FF7-5ACA1AFA2FE8}" type="presOf" srcId="{A382F485-F93A-464E-8B80-67DDF1A00537}" destId="{AD5EAD08-CFDE-DE44-B035-C003084273E1}" srcOrd="0" destOrd="0" presId="urn:microsoft.com/office/officeart/2005/8/layout/process2"/>
    <dgm:cxn modelId="{365F6C99-71E5-FF48-BB82-31A464180744}" type="presOf" srcId="{C211BAF5-7191-D74B-B507-D6C8737E48C7}" destId="{7CDCD558-63C1-954F-8FE9-E3BABDE79181}" srcOrd="0" destOrd="0" presId="urn:microsoft.com/office/officeart/2005/8/layout/process2"/>
    <dgm:cxn modelId="{0D7A28A8-9417-6E4A-8580-A2800118207D}" type="presOf" srcId="{3BD4ED8F-2212-5B43-885A-E68F31155E65}" destId="{355118CE-F60C-284C-8661-8F9289AEA174}" srcOrd="0" destOrd="0" presId="urn:microsoft.com/office/officeart/2005/8/layout/process2"/>
    <dgm:cxn modelId="{839C1BB4-EB15-8F4F-87D7-1641C76BE620}" type="presOf" srcId="{10C7BD9F-C07A-6942-9505-C256C8E7F97B}" destId="{0AF0C974-12AD-F549-AEA2-F74D8AE900F0}" srcOrd="0" destOrd="0" presId="urn:microsoft.com/office/officeart/2005/8/layout/process2"/>
    <dgm:cxn modelId="{07A1ADC3-45D0-DF44-9791-FB7298C543DE}" type="presOf" srcId="{BAC9D07E-A986-6D42-8354-104264A4AC0E}" destId="{C0D2D3FA-9FBC-1C48-BFBB-504B13CED324}" srcOrd="0" destOrd="0" presId="urn:microsoft.com/office/officeart/2005/8/layout/process2"/>
    <dgm:cxn modelId="{FDACADC7-563C-F245-93C0-EB58359A40A0}" type="presOf" srcId="{09429EAA-542C-C642-8CB5-BAB02AA95A1C}" destId="{F8572D55-5660-8D45-913B-BE04DF079F03}" srcOrd="1" destOrd="0" presId="urn:microsoft.com/office/officeart/2005/8/layout/process2"/>
    <dgm:cxn modelId="{F4AADFD1-3D9C-5941-8337-46CB636A04D4}" srcId="{A382F485-F93A-464E-8B80-67DDF1A00537}" destId="{10C7BD9F-C07A-6942-9505-C256C8E7F97B}" srcOrd="0" destOrd="0" parTransId="{C59CFF03-BBA8-AF4C-9633-0C71792A7084}" sibTransId="{6062F8AF-B412-1E48-BF59-1FC00C8DA1B1}"/>
    <dgm:cxn modelId="{F82EC0D3-99E1-564A-86A5-BDB6F5EF9E41}" srcId="{A382F485-F93A-464E-8B80-67DDF1A00537}" destId="{C211BAF5-7191-D74B-B507-D6C8737E48C7}" srcOrd="3" destOrd="0" parTransId="{0FD05F8B-7C60-B745-924E-02FE577510DE}" sibTransId="{BAC9D07E-A986-6D42-8354-104264A4AC0E}"/>
    <dgm:cxn modelId="{FD2EC8DA-B689-3148-AF93-981B9B1D0E33}" type="presOf" srcId="{6062F8AF-B412-1E48-BF59-1FC00C8DA1B1}" destId="{3E18A777-8373-2A44-BDFC-FED2D515A57E}" srcOrd="1" destOrd="0" presId="urn:microsoft.com/office/officeart/2005/8/layout/process2"/>
    <dgm:cxn modelId="{1DCC54E1-D547-FB4D-BF0E-3F43DAABFCDE}" type="presOf" srcId="{9058C527-1337-6545-8228-EBD1DDE13317}" destId="{CDF4C6E0-CAB9-D44E-94F2-DF39B1032F5B}" srcOrd="1" destOrd="0" presId="urn:microsoft.com/office/officeart/2005/8/layout/process2"/>
    <dgm:cxn modelId="{80C1EDD0-0BAB-5D45-8DD8-16E7E35547E4}" type="presParOf" srcId="{AD5EAD08-CFDE-DE44-B035-C003084273E1}" destId="{0AF0C974-12AD-F549-AEA2-F74D8AE900F0}" srcOrd="0" destOrd="0" presId="urn:microsoft.com/office/officeart/2005/8/layout/process2"/>
    <dgm:cxn modelId="{1BE33A57-F1D7-2046-99A2-F89B18D2A4D4}" type="presParOf" srcId="{AD5EAD08-CFDE-DE44-B035-C003084273E1}" destId="{2BAA3F24-B944-B24D-BC2C-767146E89530}" srcOrd="1" destOrd="0" presId="urn:microsoft.com/office/officeart/2005/8/layout/process2"/>
    <dgm:cxn modelId="{C1460831-807C-4A4F-B741-5878ABECDE00}" type="presParOf" srcId="{2BAA3F24-B944-B24D-BC2C-767146E89530}" destId="{3E18A777-8373-2A44-BDFC-FED2D515A57E}" srcOrd="0" destOrd="0" presId="urn:microsoft.com/office/officeart/2005/8/layout/process2"/>
    <dgm:cxn modelId="{0249A25C-57EE-6A45-B12F-B44A3461A4DD}" type="presParOf" srcId="{AD5EAD08-CFDE-DE44-B035-C003084273E1}" destId="{42AC732C-B402-8B4C-B942-D8C26F5FED0C}" srcOrd="2" destOrd="0" presId="urn:microsoft.com/office/officeart/2005/8/layout/process2"/>
    <dgm:cxn modelId="{41C1FFBE-F2F7-EF49-821B-D65BE1006791}" type="presParOf" srcId="{AD5EAD08-CFDE-DE44-B035-C003084273E1}" destId="{B67D410A-CB0A-AA47-9EB0-B03F94C86DFF}" srcOrd="3" destOrd="0" presId="urn:microsoft.com/office/officeart/2005/8/layout/process2"/>
    <dgm:cxn modelId="{D4468E67-7E1E-3340-ABBE-2C4637EDA4F3}" type="presParOf" srcId="{B67D410A-CB0A-AA47-9EB0-B03F94C86DFF}" destId="{CDF4C6E0-CAB9-D44E-94F2-DF39B1032F5B}" srcOrd="0" destOrd="0" presId="urn:microsoft.com/office/officeart/2005/8/layout/process2"/>
    <dgm:cxn modelId="{B471CEAB-58DA-2E45-A69C-2B6E3B5BF46F}" type="presParOf" srcId="{AD5EAD08-CFDE-DE44-B035-C003084273E1}" destId="{355118CE-F60C-284C-8661-8F9289AEA174}" srcOrd="4" destOrd="0" presId="urn:microsoft.com/office/officeart/2005/8/layout/process2"/>
    <dgm:cxn modelId="{B1870703-2056-1343-BEC2-B028D414ED7F}" type="presParOf" srcId="{AD5EAD08-CFDE-DE44-B035-C003084273E1}" destId="{19713655-5173-C849-A091-74A0C8A18567}" srcOrd="5" destOrd="0" presId="urn:microsoft.com/office/officeart/2005/8/layout/process2"/>
    <dgm:cxn modelId="{87331BC3-CE1C-3942-AF5E-5FE6E4089DBF}" type="presParOf" srcId="{19713655-5173-C849-A091-74A0C8A18567}" destId="{F8572D55-5660-8D45-913B-BE04DF079F03}" srcOrd="0" destOrd="0" presId="urn:microsoft.com/office/officeart/2005/8/layout/process2"/>
    <dgm:cxn modelId="{8FAC5DE8-3C5B-0D43-A4D6-8D5F1E769231}" type="presParOf" srcId="{AD5EAD08-CFDE-DE44-B035-C003084273E1}" destId="{7CDCD558-63C1-954F-8FE9-E3BABDE79181}" srcOrd="6" destOrd="0" presId="urn:microsoft.com/office/officeart/2005/8/layout/process2"/>
    <dgm:cxn modelId="{3379245A-683D-5A46-821E-40A226D52A9C}" type="presParOf" srcId="{AD5EAD08-CFDE-DE44-B035-C003084273E1}" destId="{C0D2D3FA-9FBC-1C48-BFBB-504B13CED324}" srcOrd="7" destOrd="0" presId="urn:microsoft.com/office/officeart/2005/8/layout/process2"/>
    <dgm:cxn modelId="{3F5A3387-9D3B-444D-8566-DF8455B2C1CD}" type="presParOf" srcId="{C0D2D3FA-9FBC-1C48-BFBB-504B13CED324}" destId="{11B32992-4D48-EE4F-98F2-06CF8A9D62F2}" srcOrd="0" destOrd="0" presId="urn:microsoft.com/office/officeart/2005/8/layout/process2"/>
    <dgm:cxn modelId="{4B3E812B-3428-CF4D-898B-20992D10E7F5}" type="presParOf" srcId="{AD5EAD08-CFDE-DE44-B035-C003084273E1}" destId="{C6566BBF-A7B0-1343-9BEC-DE173C175875}" srcOrd="8" destOrd="0" presId="urn:microsoft.com/office/officeart/2005/8/layout/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A382F485-F93A-464E-8B80-67DDF1A00537}" type="doc">
      <dgm:prSet loTypeId="urn:microsoft.com/office/officeart/2005/8/layout/process2" loCatId="" qsTypeId="urn:microsoft.com/office/officeart/2005/8/quickstyle/simple1" qsCatId="simple" csTypeId="urn:microsoft.com/office/officeart/2005/8/colors/accent1_2" csCatId="accent1" phldr="1"/>
      <dgm:spPr/>
    </dgm:pt>
    <dgm:pt modelId="{10C7BD9F-C07A-6942-9505-C256C8E7F97B}">
      <dgm:prSet phldrT="[Text]" custT="1"/>
      <dgm:spPr>
        <a:solidFill>
          <a:schemeClr val="accent1">
            <a:hueOff val="0"/>
            <a:satOff val="0"/>
            <a:lumOff val="0"/>
            <a:alpha val="23000"/>
          </a:schemeClr>
        </a:solidFill>
      </dgm:spPr>
      <dgm:t>
        <a:bodyPr/>
        <a:lstStyle/>
        <a:p>
          <a:r>
            <a:rPr lang="en-US" sz="2000" dirty="0">
              <a:latin typeface="Arial" panose="020B0604020202020204" pitchFamily="34" charset="0"/>
              <a:cs typeface="Arial" panose="020B0604020202020204" pitchFamily="34" charset="0"/>
            </a:rPr>
            <a:t>Literature review</a:t>
          </a:r>
        </a:p>
      </dgm:t>
    </dgm:pt>
    <dgm:pt modelId="{C59CFF03-BBA8-AF4C-9633-0C71792A7084}" type="parTrans" cxnId="{F4AADFD1-3D9C-5941-8337-46CB636A04D4}">
      <dgm:prSet/>
      <dgm:spPr/>
      <dgm:t>
        <a:bodyPr/>
        <a:lstStyle/>
        <a:p>
          <a:endParaRPr lang="en-US"/>
        </a:p>
      </dgm:t>
    </dgm:pt>
    <dgm:pt modelId="{6062F8AF-B412-1E48-BF59-1FC00C8DA1B1}" type="sibTrans" cxnId="{F4AADFD1-3D9C-5941-8337-46CB636A04D4}">
      <dgm:prSet/>
      <dgm:spPr/>
      <dgm:t>
        <a:bodyPr/>
        <a:lstStyle/>
        <a:p>
          <a:endParaRPr lang="en-US"/>
        </a:p>
      </dgm:t>
    </dgm:pt>
    <dgm:pt modelId="{E19CD49F-F9F9-6349-92C6-AB449D20D6E9}">
      <dgm:prSet phldrT="[Text]" custT="1"/>
      <dgm:spPr>
        <a:solidFill>
          <a:schemeClr val="accent1">
            <a:hueOff val="0"/>
            <a:satOff val="0"/>
            <a:lumOff val="0"/>
            <a:alpha val="22879"/>
          </a:schemeClr>
        </a:solidFill>
        <a:ln>
          <a:solidFill>
            <a:schemeClr val="lt1">
              <a:hueOff val="0"/>
              <a:satOff val="0"/>
              <a:lumOff val="0"/>
            </a:schemeClr>
          </a:solidFill>
        </a:ln>
      </dgm:spPr>
      <dgm:t>
        <a:bodyPr/>
        <a:lstStyle/>
        <a:p>
          <a:r>
            <a:rPr lang="en-US" sz="2000" dirty="0">
              <a:latin typeface="Arial" panose="020B0604020202020204" pitchFamily="34" charset="0"/>
              <a:cs typeface="Arial" panose="020B0604020202020204" pitchFamily="34" charset="0"/>
            </a:rPr>
            <a:t>Existing methods</a:t>
          </a:r>
        </a:p>
      </dgm:t>
    </dgm:pt>
    <dgm:pt modelId="{DF9E9BB1-1671-894E-9031-BF81EE54EB2C}" type="parTrans" cxnId="{5BB94B32-9DEC-B340-9BD3-8D0CBBF46295}">
      <dgm:prSet/>
      <dgm:spPr/>
      <dgm:t>
        <a:bodyPr/>
        <a:lstStyle/>
        <a:p>
          <a:endParaRPr lang="en-US"/>
        </a:p>
      </dgm:t>
    </dgm:pt>
    <dgm:pt modelId="{9058C527-1337-6545-8228-EBD1DDE13317}" type="sibTrans" cxnId="{5BB94B32-9DEC-B340-9BD3-8D0CBBF46295}">
      <dgm:prSet/>
      <dgm:spPr/>
      <dgm:t>
        <a:bodyPr/>
        <a:lstStyle/>
        <a:p>
          <a:endParaRPr lang="en-US"/>
        </a:p>
      </dgm:t>
    </dgm:pt>
    <dgm:pt modelId="{3BD4ED8F-2212-5B43-885A-E68F31155E65}">
      <dgm:prSet phldrT="[Text]" custT="1"/>
      <dgm:spPr>
        <a:solidFill>
          <a:schemeClr val="accent1">
            <a:hueOff val="0"/>
            <a:satOff val="0"/>
            <a:lumOff val="0"/>
            <a:alpha val="22796"/>
          </a:schemeClr>
        </a:solidFill>
        <a:ln>
          <a:solidFill>
            <a:schemeClr val="lt1">
              <a:hueOff val="0"/>
              <a:satOff val="0"/>
              <a:lumOff val="0"/>
            </a:schemeClr>
          </a:solidFill>
        </a:ln>
      </dgm:spPr>
      <dgm:t>
        <a:bodyPr/>
        <a:lstStyle/>
        <a:p>
          <a:r>
            <a:rPr lang="en-US" sz="2000" dirty="0">
              <a:latin typeface="Arial" panose="020B0604020202020204" pitchFamily="34" charset="0"/>
              <a:cs typeface="Arial" panose="020B0604020202020204" pitchFamily="34" charset="0"/>
            </a:rPr>
            <a:t>Design</a:t>
          </a:r>
        </a:p>
      </dgm:t>
    </dgm:pt>
    <dgm:pt modelId="{1F3BCC83-BAA1-2F43-A563-4EFC13F58EB6}" type="parTrans" cxnId="{69FA3B2A-AC8D-B14F-8001-3C4198E2E684}">
      <dgm:prSet/>
      <dgm:spPr/>
      <dgm:t>
        <a:bodyPr/>
        <a:lstStyle/>
        <a:p>
          <a:endParaRPr lang="en-US"/>
        </a:p>
      </dgm:t>
    </dgm:pt>
    <dgm:pt modelId="{09429EAA-542C-C642-8CB5-BAB02AA95A1C}" type="sibTrans" cxnId="{69FA3B2A-AC8D-B14F-8001-3C4198E2E684}">
      <dgm:prSet/>
      <dgm:spPr/>
      <dgm:t>
        <a:bodyPr/>
        <a:lstStyle/>
        <a:p>
          <a:endParaRPr lang="en-US"/>
        </a:p>
      </dgm:t>
    </dgm:pt>
    <dgm:pt modelId="{C211BAF5-7191-D74B-B507-D6C8737E48C7}">
      <dgm:prSet custT="1"/>
      <dgm:spPr>
        <a:solidFill>
          <a:schemeClr val="accent1">
            <a:hueOff val="0"/>
            <a:satOff val="0"/>
            <a:lumOff val="0"/>
            <a:alpha val="23031"/>
          </a:schemeClr>
        </a:solidFill>
        <a:ln>
          <a:solidFill>
            <a:schemeClr val="lt1">
              <a:hueOff val="0"/>
              <a:satOff val="0"/>
              <a:lumOff val="0"/>
            </a:schemeClr>
          </a:solidFill>
        </a:ln>
      </dgm:spPr>
      <dgm:t>
        <a:bodyPr/>
        <a:lstStyle/>
        <a:p>
          <a:r>
            <a:rPr lang="en-US" sz="2000" dirty="0">
              <a:latin typeface="Arial" panose="020B0604020202020204" pitchFamily="34" charset="0"/>
              <a:cs typeface="Arial" panose="020B0604020202020204" pitchFamily="34" charset="0"/>
            </a:rPr>
            <a:t>Feasibility analysis</a:t>
          </a:r>
        </a:p>
      </dgm:t>
    </dgm:pt>
    <dgm:pt modelId="{0FD05F8B-7C60-B745-924E-02FE577510DE}" type="parTrans" cxnId="{F82EC0D3-99E1-564A-86A5-BDB6F5EF9E41}">
      <dgm:prSet/>
      <dgm:spPr/>
      <dgm:t>
        <a:bodyPr/>
        <a:lstStyle/>
        <a:p>
          <a:endParaRPr lang="en-US"/>
        </a:p>
      </dgm:t>
    </dgm:pt>
    <dgm:pt modelId="{BAC9D07E-A986-6D42-8354-104264A4AC0E}" type="sibTrans" cxnId="{F82EC0D3-99E1-564A-86A5-BDB6F5EF9E41}">
      <dgm:prSet/>
      <dgm:spPr/>
      <dgm:t>
        <a:bodyPr/>
        <a:lstStyle/>
        <a:p>
          <a:endParaRPr lang="en-US"/>
        </a:p>
      </dgm:t>
    </dgm:pt>
    <dgm:pt modelId="{F9A74B2D-5762-3D4F-A323-4106CC4B8E9B}">
      <dgm:prSet custT="1"/>
      <dgm:spPr>
        <a:solidFill>
          <a:schemeClr val="accent1">
            <a:hueOff val="0"/>
            <a:satOff val="0"/>
            <a:lumOff val="0"/>
          </a:schemeClr>
        </a:solidFill>
        <a:ln>
          <a:solidFill>
            <a:schemeClr val="lt1">
              <a:hueOff val="0"/>
              <a:satOff val="0"/>
              <a:lumOff val="0"/>
            </a:schemeClr>
          </a:solidFill>
        </a:ln>
      </dgm:spPr>
      <dgm:t>
        <a:bodyPr/>
        <a:lstStyle/>
        <a:p>
          <a:r>
            <a:rPr lang="en-US" sz="2000" dirty="0">
              <a:latin typeface="Arial" panose="020B0604020202020204" pitchFamily="34" charset="0"/>
              <a:cs typeface="Arial" panose="020B0604020202020204" pitchFamily="34" charset="0"/>
            </a:rPr>
            <a:t>Rollout</a:t>
          </a:r>
        </a:p>
      </dgm:t>
    </dgm:pt>
    <dgm:pt modelId="{A1B8F615-C62D-5A44-BE00-88B26D7ECBDE}" type="parTrans" cxnId="{4E001E63-CDCA-364C-BEC1-6C63586BA911}">
      <dgm:prSet/>
      <dgm:spPr/>
      <dgm:t>
        <a:bodyPr/>
        <a:lstStyle/>
        <a:p>
          <a:endParaRPr lang="en-US"/>
        </a:p>
      </dgm:t>
    </dgm:pt>
    <dgm:pt modelId="{619F96AB-9673-524B-AFD6-D53A58DB7134}" type="sibTrans" cxnId="{4E001E63-CDCA-364C-BEC1-6C63586BA911}">
      <dgm:prSet/>
      <dgm:spPr/>
      <dgm:t>
        <a:bodyPr/>
        <a:lstStyle/>
        <a:p>
          <a:endParaRPr lang="en-US"/>
        </a:p>
      </dgm:t>
    </dgm:pt>
    <dgm:pt modelId="{AD5EAD08-CFDE-DE44-B035-C003084273E1}" type="pres">
      <dgm:prSet presAssocID="{A382F485-F93A-464E-8B80-67DDF1A00537}" presName="linearFlow" presStyleCnt="0">
        <dgm:presLayoutVars>
          <dgm:resizeHandles val="exact"/>
        </dgm:presLayoutVars>
      </dgm:prSet>
      <dgm:spPr/>
    </dgm:pt>
    <dgm:pt modelId="{0AF0C974-12AD-F549-AEA2-F74D8AE900F0}" type="pres">
      <dgm:prSet presAssocID="{10C7BD9F-C07A-6942-9505-C256C8E7F97B}" presName="node" presStyleLbl="node1" presStyleIdx="0" presStyleCnt="5" custScaleX="104234">
        <dgm:presLayoutVars>
          <dgm:bulletEnabled val="1"/>
        </dgm:presLayoutVars>
      </dgm:prSet>
      <dgm:spPr/>
    </dgm:pt>
    <dgm:pt modelId="{2BAA3F24-B944-B24D-BC2C-767146E89530}" type="pres">
      <dgm:prSet presAssocID="{6062F8AF-B412-1E48-BF59-1FC00C8DA1B1}" presName="sibTrans" presStyleLbl="sibTrans2D1" presStyleIdx="0" presStyleCnt="4"/>
      <dgm:spPr/>
    </dgm:pt>
    <dgm:pt modelId="{3E18A777-8373-2A44-BDFC-FED2D515A57E}" type="pres">
      <dgm:prSet presAssocID="{6062F8AF-B412-1E48-BF59-1FC00C8DA1B1}" presName="connectorText" presStyleLbl="sibTrans2D1" presStyleIdx="0" presStyleCnt="4"/>
      <dgm:spPr/>
    </dgm:pt>
    <dgm:pt modelId="{42AC732C-B402-8B4C-B942-D8C26F5FED0C}" type="pres">
      <dgm:prSet presAssocID="{E19CD49F-F9F9-6349-92C6-AB449D20D6E9}" presName="node" presStyleLbl="node1" presStyleIdx="1" presStyleCnt="5" custScaleX="104234">
        <dgm:presLayoutVars>
          <dgm:bulletEnabled val="1"/>
        </dgm:presLayoutVars>
      </dgm:prSet>
      <dgm:spPr/>
    </dgm:pt>
    <dgm:pt modelId="{B67D410A-CB0A-AA47-9EB0-B03F94C86DFF}" type="pres">
      <dgm:prSet presAssocID="{9058C527-1337-6545-8228-EBD1DDE13317}" presName="sibTrans" presStyleLbl="sibTrans2D1" presStyleIdx="1" presStyleCnt="4"/>
      <dgm:spPr/>
    </dgm:pt>
    <dgm:pt modelId="{CDF4C6E0-CAB9-D44E-94F2-DF39B1032F5B}" type="pres">
      <dgm:prSet presAssocID="{9058C527-1337-6545-8228-EBD1DDE13317}" presName="connectorText" presStyleLbl="sibTrans2D1" presStyleIdx="1" presStyleCnt="4"/>
      <dgm:spPr/>
    </dgm:pt>
    <dgm:pt modelId="{355118CE-F60C-284C-8661-8F9289AEA174}" type="pres">
      <dgm:prSet presAssocID="{3BD4ED8F-2212-5B43-885A-E68F31155E65}" presName="node" presStyleLbl="node1" presStyleIdx="2" presStyleCnt="5" custScaleX="104132">
        <dgm:presLayoutVars>
          <dgm:bulletEnabled val="1"/>
        </dgm:presLayoutVars>
      </dgm:prSet>
      <dgm:spPr/>
    </dgm:pt>
    <dgm:pt modelId="{19713655-5173-C849-A091-74A0C8A18567}" type="pres">
      <dgm:prSet presAssocID="{09429EAA-542C-C642-8CB5-BAB02AA95A1C}" presName="sibTrans" presStyleLbl="sibTrans2D1" presStyleIdx="2" presStyleCnt="4"/>
      <dgm:spPr/>
    </dgm:pt>
    <dgm:pt modelId="{F8572D55-5660-8D45-913B-BE04DF079F03}" type="pres">
      <dgm:prSet presAssocID="{09429EAA-542C-C642-8CB5-BAB02AA95A1C}" presName="connectorText" presStyleLbl="sibTrans2D1" presStyleIdx="2" presStyleCnt="4"/>
      <dgm:spPr/>
    </dgm:pt>
    <dgm:pt modelId="{7CDCD558-63C1-954F-8FE9-E3BABDE79181}" type="pres">
      <dgm:prSet presAssocID="{C211BAF5-7191-D74B-B507-D6C8737E48C7}" presName="node" presStyleLbl="node1" presStyleIdx="3" presStyleCnt="5" custScaleX="103866">
        <dgm:presLayoutVars>
          <dgm:bulletEnabled val="1"/>
        </dgm:presLayoutVars>
      </dgm:prSet>
      <dgm:spPr/>
    </dgm:pt>
    <dgm:pt modelId="{C0D2D3FA-9FBC-1C48-BFBB-504B13CED324}" type="pres">
      <dgm:prSet presAssocID="{BAC9D07E-A986-6D42-8354-104264A4AC0E}" presName="sibTrans" presStyleLbl="sibTrans2D1" presStyleIdx="3" presStyleCnt="4"/>
      <dgm:spPr/>
    </dgm:pt>
    <dgm:pt modelId="{11B32992-4D48-EE4F-98F2-06CF8A9D62F2}" type="pres">
      <dgm:prSet presAssocID="{BAC9D07E-A986-6D42-8354-104264A4AC0E}" presName="connectorText" presStyleLbl="sibTrans2D1" presStyleIdx="3" presStyleCnt="4"/>
      <dgm:spPr/>
    </dgm:pt>
    <dgm:pt modelId="{C6566BBF-A7B0-1343-9BEC-DE173C175875}" type="pres">
      <dgm:prSet presAssocID="{F9A74B2D-5762-3D4F-A323-4106CC4B8E9B}" presName="node" presStyleLbl="node1" presStyleIdx="4" presStyleCnt="5" custScaleX="104132">
        <dgm:presLayoutVars>
          <dgm:bulletEnabled val="1"/>
        </dgm:presLayoutVars>
      </dgm:prSet>
      <dgm:spPr/>
    </dgm:pt>
  </dgm:ptLst>
  <dgm:cxnLst>
    <dgm:cxn modelId="{4C542C0B-9CA3-DA40-B388-23CE69863803}" type="presOf" srcId="{09429EAA-542C-C642-8CB5-BAB02AA95A1C}" destId="{19713655-5173-C849-A091-74A0C8A18567}" srcOrd="0" destOrd="0" presId="urn:microsoft.com/office/officeart/2005/8/layout/process2"/>
    <dgm:cxn modelId="{69FA3B2A-AC8D-B14F-8001-3C4198E2E684}" srcId="{A382F485-F93A-464E-8B80-67DDF1A00537}" destId="{3BD4ED8F-2212-5B43-885A-E68F31155E65}" srcOrd="2" destOrd="0" parTransId="{1F3BCC83-BAA1-2F43-A563-4EFC13F58EB6}" sibTransId="{09429EAA-542C-C642-8CB5-BAB02AA95A1C}"/>
    <dgm:cxn modelId="{2ACFD82B-3CD1-6347-87CC-DAF6D968DB1D}" type="presOf" srcId="{E19CD49F-F9F9-6349-92C6-AB449D20D6E9}" destId="{42AC732C-B402-8B4C-B942-D8C26F5FED0C}" srcOrd="0" destOrd="0" presId="urn:microsoft.com/office/officeart/2005/8/layout/process2"/>
    <dgm:cxn modelId="{FA450431-71A9-C74C-870F-6FEF11C5A52A}" type="presOf" srcId="{9058C527-1337-6545-8228-EBD1DDE13317}" destId="{B67D410A-CB0A-AA47-9EB0-B03F94C86DFF}" srcOrd="0" destOrd="0" presId="urn:microsoft.com/office/officeart/2005/8/layout/process2"/>
    <dgm:cxn modelId="{5BB94B32-9DEC-B340-9BD3-8D0CBBF46295}" srcId="{A382F485-F93A-464E-8B80-67DDF1A00537}" destId="{E19CD49F-F9F9-6349-92C6-AB449D20D6E9}" srcOrd="1" destOrd="0" parTransId="{DF9E9BB1-1671-894E-9031-BF81EE54EB2C}" sibTransId="{9058C527-1337-6545-8228-EBD1DDE13317}"/>
    <dgm:cxn modelId="{53BA853A-591A-DF42-97AA-B8AFF7D6898D}" type="presOf" srcId="{6062F8AF-B412-1E48-BF59-1FC00C8DA1B1}" destId="{2BAA3F24-B944-B24D-BC2C-767146E89530}" srcOrd="0" destOrd="0" presId="urn:microsoft.com/office/officeart/2005/8/layout/process2"/>
    <dgm:cxn modelId="{A9259A41-6446-224E-B800-0F1D5475E5E9}" type="presOf" srcId="{09429EAA-542C-C642-8CB5-BAB02AA95A1C}" destId="{F8572D55-5660-8D45-913B-BE04DF079F03}" srcOrd="1" destOrd="0" presId="urn:microsoft.com/office/officeart/2005/8/layout/process2"/>
    <dgm:cxn modelId="{91FF2748-B51A-904C-85E2-3A9D50520A37}" type="presOf" srcId="{F9A74B2D-5762-3D4F-A323-4106CC4B8E9B}" destId="{C6566BBF-A7B0-1343-9BEC-DE173C175875}" srcOrd="0" destOrd="0" presId="urn:microsoft.com/office/officeart/2005/8/layout/process2"/>
    <dgm:cxn modelId="{C839264D-5487-624D-A9C9-8A22D300B32F}" type="presOf" srcId="{6062F8AF-B412-1E48-BF59-1FC00C8DA1B1}" destId="{3E18A777-8373-2A44-BDFC-FED2D515A57E}" srcOrd="1" destOrd="0" presId="urn:microsoft.com/office/officeart/2005/8/layout/process2"/>
    <dgm:cxn modelId="{4E001E63-CDCA-364C-BEC1-6C63586BA911}" srcId="{A382F485-F93A-464E-8B80-67DDF1A00537}" destId="{F9A74B2D-5762-3D4F-A323-4106CC4B8E9B}" srcOrd="4" destOrd="0" parTransId="{A1B8F615-C62D-5A44-BE00-88B26D7ECBDE}" sibTransId="{619F96AB-9673-524B-AFD6-D53A58DB7134}"/>
    <dgm:cxn modelId="{16A5816F-BA71-3041-A348-3554978BD64E}" type="presOf" srcId="{BAC9D07E-A986-6D42-8354-104264A4AC0E}" destId="{11B32992-4D48-EE4F-98F2-06CF8A9D62F2}" srcOrd="1" destOrd="0" presId="urn:microsoft.com/office/officeart/2005/8/layout/process2"/>
    <dgm:cxn modelId="{70863B74-F623-1D4F-9FF7-5ACA1AFA2FE8}" type="presOf" srcId="{A382F485-F93A-464E-8B80-67DDF1A00537}" destId="{AD5EAD08-CFDE-DE44-B035-C003084273E1}" srcOrd="0" destOrd="0" presId="urn:microsoft.com/office/officeart/2005/8/layout/process2"/>
    <dgm:cxn modelId="{365F6C99-71E5-FF48-BB82-31A464180744}" type="presOf" srcId="{C211BAF5-7191-D74B-B507-D6C8737E48C7}" destId="{7CDCD558-63C1-954F-8FE9-E3BABDE79181}" srcOrd="0" destOrd="0" presId="urn:microsoft.com/office/officeart/2005/8/layout/process2"/>
    <dgm:cxn modelId="{0D7A28A8-9417-6E4A-8580-A2800118207D}" type="presOf" srcId="{3BD4ED8F-2212-5B43-885A-E68F31155E65}" destId="{355118CE-F60C-284C-8661-8F9289AEA174}" srcOrd="0" destOrd="0" presId="urn:microsoft.com/office/officeart/2005/8/layout/process2"/>
    <dgm:cxn modelId="{839C1BB4-EB15-8F4F-87D7-1641C76BE620}" type="presOf" srcId="{10C7BD9F-C07A-6942-9505-C256C8E7F97B}" destId="{0AF0C974-12AD-F549-AEA2-F74D8AE900F0}" srcOrd="0" destOrd="0" presId="urn:microsoft.com/office/officeart/2005/8/layout/process2"/>
    <dgm:cxn modelId="{07A1ADC3-45D0-DF44-9791-FB7298C543DE}" type="presOf" srcId="{BAC9D07E-A986-6D42-8354-104264A4AC0E}" destId="{C0D2D3FA-9FBC-1C48-BFBB-504B13CED324}" srcOrd="0" destOrd="0" presId="urn:microsoft.com/office/officeart/2005/8/layout/process2"/>
    <dgm:cxn modelId="{3F179BC4-9A09-054F-8D60-44168CD5A822}" type="presOf" srcId="{9058C527-1337-6545-8228-EBD1DDE13317}" destId="{CDF4C6E0-CAB9-D44E-94F2-DF39B1032F5B}" srcOrd="1" destOrd="0" presId="urn:microsoft.com/office/officeart/2005/8/layout/process2"/>
    <dgm:cxn modelId="{F4AADFD1-3D9C-5941-8337-46CB636A04D4}" srcId="{A382F485-F93A-464E-8B80-67DDF1A00537}" destId="{10C7BD9F-C07A-6942-9505-C256C8E7F97B}" srcOrd="0" destOrd="0" parTransId="{C59CFF03-BBA8-AF4C-9633-0C71792A7084}" sibTransId="{6062F8AF-B412-1E48-BF59-1FC00C8DA1B1}"/>
    <dgm:cxn modelId="{F82EC0D3-99E1-564A-86A5-BDB6F5EF9E41}" srcId="{A382F485-F93A-464E-8B80-67DDF1A00537}" destId="{C211BAF5-7191-D74B-B507-D6C8737E48C7}" srcOrd="3" destOrd="0" parTransId="{0FD05F8B-7C60-B745-924E-02FE577510DE}" sibTransId="{BAC9D07E-A986-6D42-8354-104264A4AC0E}"/>
    <dgm:cxn modelId="{80C1EDD0-0BAB-5D45-8DD8-16E7E35547E4}" type="presParOf" srcId="{AD5EAD08-CFDE-DE44-B035-C003084273E1}" destId="{0AF0C974-12AD-F549-AEA2-F74D8AE900F0}" srcOrd="0" destOrd="0" presId="urn:microsoft.com/office/officeart/2005/8/layout/process2"/>
    <dgm:cxn modelId="{1BE33A57-F1D7-2046-99A2-F89B18D2A4D4}" type="presParOf" srcId="{AD5EAD08-CFDE-DE44-B035-C003084273E1}" destId="{2BAA3F24-B944-B24D-BC2C-767146E89530}" srcOrd="1" destOrd="0" presId="urn:microsoft.com/office/officeart/2005/8/layout/process2"/>
    <dgm:cxn modelId="{2178F777-4843-B848-838F-2DE87D8095AF}" type="presParOf" srcId="{2BAA3F24-B944-B24D-BC2C-767146E89530}" destId="{3E18A777-8373-2A44-BDFC-FED2D515A57E}" srcOrd="0" destOrd="0" presId="urn:microsoft.com/office/officeart/2005/8/layout/process2"/>
    <dgm:cxn modelId="{0249A25C-57EE-6A45-B12F-B44A3461A4DD}" type="presParOf" srcId="{AD5EAD08-CFDE-DE44-B035-C003084273E1}" destId="{42AC732C-B402-8B4C-B942-D8C26F5FED0C}" srcOrd="2" destOrd="0" presId="urn:microsoft.com/office/officeart/2005/8/layout/process2"/>
    <dgm:cxn modelId="{41C1FFBE-F2F7-EF49-821B-D65BE1006791}" type="presParOf" srcId="{AD5EAD08-CFDE-DE44-B035-C003084273E1}" destId="{B67D410A-CB0A-AA47-9EB0-B03F94C86DFF}" srcOrd="3" destOrd="0" presId="urn:microsoft.com/office/officeart/2005/8/layout/process2"/>
    <dgm:cxn modelId="{06313DBC-EA35-1047-807D-44FA1415D8B8}" type="presParOf" srcId="{B67D410A-CB0A-AA47-9EB0-B03F94C86DFF}" destId="{CDF4C6E0-CAB9-D44E-94F2-DF39B1032F5B}" srcOrd="0" destOrd="0" presId="urn:microsoft.com/office/officeart/2005/8/layout/process2"/>
    <dgm:cxn modelId="{B471CEAB-58DA-2E45-A69C-2B6E3B5BF46F}" type="presParOf" srcId="{AD5EAD08-CFDE-DE44-B035-C003084273E1}" destId="{355118CE-F60C-284C-8661-8F9289AEA174}" srcOrd="4" destOrd="0" presId="urn:microsoft.com/office/officeart/2005/8/layout/process2"/>
    <dgm:cxn modelId="{B1870703-2056-1343-BEC2-B028D414ED7F}" type="presParOf" srcId="{AD5EAD08-CFDE-DE44-B035-C003084273E1}" destId="{19713655-5173-C849-A091-74A0C8A18567}" srcOrd="5" destOrd="0" presId="urn:microsoft.com/office/officeart/2005/8/layout/process2"/>
    <dgm:cxn modelId="{2919E20F-F0D1-2843-925B-6CFDE4F1BC41}" type="presParOf" srcId="{19713655-5173-C849-A091-74A0C8A18567}" destId="{F8572D55-5660-8D45-913B-BE04DF079F03}" srcOrd="0" destOrd="0" presId="urn:microsoft.com/office/officeart/2005/8/layout/process2"/>
    <dgm:cxn modelId="{8FAC5DE8-3C5B-0D43-A4D6-8D5F1E769231}" type="presParOf" srcId="{AD5EAD08-CFDE-DE44-B035-C003084273E1}" destId="{7CDCD558-63C1-954F-8FE9-E3BABDE79181}" srcOrd="6" destOrd="0" presId="urn:microsoft.com/office/officeart/2005/8/layout/process2"/>
    <dgm:cxn modelId="{3379245A-683D-5A46-821E-40A226D52A9C}" type="presParOf" srcId="{AD5EAD08-CFDE-DE44-B035-C003084273E1}" destId="{C0D2D3FA-9FBC-1C48-BFBB-504B13CED324}" srcOrd="7" destOrd="0" presId="urn:microsoft.com/office/officeart/2005/8/layout/process2"/>
    <dgm:cxn modelId="{C2965F0D-0DC2-074D-B00B-399834B6BA6A}" type="presParOf" srcId="{C0D2D3FA-9FBC-1C48-BFBB-504B13CED324}" destId="{11B32992-4D48-EE4F-98F2-06CF8A9D62F2}" srcOrd="0" destOrd="0" presId="urn:microsoft.com/office/officeart/2005/8/layout/process2"/>
    <dgm:cxn modelId="{4B3E812B-3428-CF4D-898B-20992D10E7F5}" type="presParOf" srcId="{AD5EAD08-CFDE-DE44-B035-C003084273E1}" destId="{C6566BBF-A7B0-1343-9BEC-DE173C175875}" srcOrd="8" destOrd="0" presId="urn:microsoft.com/office/officeart/2005/8/layout/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AF0C974-12AD-F549-AEA2-F74D8AE900F0}">
      <dsp:nvSpPr>
        <dsp:cNvPr id="0" name=""/>
        <dsp:cNvSpPr/>
      </dsp:nvSpPr>
      <dsp:spPr>
        <a:xfrm>
          <a:off x="154892" y="2417"/>
          <a:ext cx="2357215" cy="56536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latin typeface="Arial" panose="020B0604020202020204" pitchFamily="34" charset="0"/>
              <a:cs typeface="Arial" panose="020B0604020202020204" pitchFamily="34" charset="0"/>
            </a:rPr>
            <a:t>Literature review</a:t>
          </a:r>
        </a:p>
      </dsp:txBody>
      <dsp:txXfrm>
        <a:off x="171451" y="18976"/>
        <a:ext cx="2324097" cy="532248"/>
      </dsp:txXfrm>
    </dsp:sp>
    <dsp:sp modelId="{2BAA3F24-B944-B24D-BC2C-767146E89530}">
      <dsp:nvSpPr>
        <dsp:cNvPr id="0" name=""/>
        <dsp:cNvSpPr/>
      </dsp:nvSpPr>
      <dsp:spPr>
        <a:xfrm rot="5400000">
          <a:off x="1227493" y="581918"/>
          <a:ext cx="212012" cy="25441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000" kern="1200"/>
        </a:p>
      </dsp:txBody>
      <dsp:txXfrm rot="-5400000">
        <a:off x="1257175" y="603119"/>
        <a:ext cx="152648" cy="148408"/>
      </dsp:txXfrm>
    </dsp:sp>
    <dsp:sp modelId="{42AC732C-B402-8B4C-B942-D8C26F5FED0C}">
      <dsp:nvSpPr>
        <dsp:cNvPr id="0" name=""/>
        <dsp:cNvSpPr/>
      </dsp:nvSpPr>
      <dsp:spPr>
        <a:xfrm>
          <a:off x="154892" y="850467"/>
          <a:ext cx="2357215" cy="56536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latin typeface="Arial" panose="020B0604020202020204" pitchFamily="34" charset="0"/>
              <a:cs typeface="Arial" panose="020B0604020202020204" pitchFamily="34" charset="0"/>
            </a:rPr>
            <a:t>Existing methods</a:t>
          </a:r>
        </a:p>
      </dsp:txBody>
      <dsp:txXfrm>
        <a:off x="171451" y="867026"/>
        <a:ext cx="2324097" cy="532248"/>
      </dsp:txXfrm>
    </dsp:sp>
    <dsp:sp modelId="{B67D410A-CB0A-AA47-9EB0-B03F94C86DFF}">
      <dsp:nvSpPr>
        <dsp:cNvPr id="0" name=""/>
        <dsp:cNvSpPr/>
      </dsp:nvSpPr>
      <dsp:spPr>
        <a:xfrm rot="5400000">
          <a:off x="1227493" y="1429967"/>
          <a:ext cx="212012" cy="25441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000" kern="1200"/>
        </a:p>
      </dsp:txBody>
      <dsp:txXfrm rot="-5400000">
        <a:off x="1257175" y="1451168"/>
        <a:ext cx="152648" cy="148408"/>
      </dsp:txXfrm>
    </dsp:sp>
    <dsp:sp modelId="{355118CE-F60C-284C-8661-8F9289AEA174}">
      <dsp:nvSpPr>
        <dsp:cNvPr id="0" name=""/>
        <dsp:cNvSpPr/>
      </dsp:nvSpPr>
      <dsp:spPr>
        <a:xfrm>
          <a:off x="156045" y="1698516"/>
          <a:ext cx="2354908" cy="56536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latin typeface="Arial" panose="020B0604020202020204" pitchFamily="34" charset="0"/>
              <a:cs typeface="Arial" panose="020B0604020202020204" pitchFamily="34" charset="0"/>
            </a:rPr>
            <a:t>Design</a:t>
          </a:r>
        </a:p>
      </dsp:txBody>
      <dsp:txXfrm>
        <a:off x="172604" y="1715075"/>
        <a:ext cx="2321790" cy="532248"/>
      </dsp:txXfrm>
    </dsp:sp>
    <dsp:sp modelId="{19713655-5173-C849-A091-74A0C8A18567}">
      <dsp:nvSpPr>
        <dsp:cNvPr id="0" name=""/>
        <dsp:cNvSpPr/>
      </dsp:nvSpPr>
      <dsp:spPr>
        <a:xfrm rot="5400000">
          <a:off x="1227493" y="2278017"/>
          <a:ext cx="212012" cy="25441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000" kern="1200"/>
        </a:p>
      </dsp:txBody>
      <dsp:txXfrm rot="-5400000">
        <a:off x="1257175" y="2299218"/>
        <a:ext cx="152648" cy="148408"/>
      </dsp:txXfrm>
    </dsp:sp>
    <dsp:sp modelId="{7CDCD558-63C1-954F-8FE9-E3BABDE79181}">
      <dsp:nvSpPr>
        <dsp:cNvPr id="0" name=""/>
        <dsp:cNvSpPr/>
      </dsp:nvSpPr>
      <dsp:spPr>
        <a:xfrm>
          <a:off x="159053" y="2546566"/>
          <a:ext cx="2348893" cy="56536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latin typeface="Arial" panose="020B0604020202020204" pitchFamily="34" charset="0"/>
              <a:cs typeface="Arial" panose="020B0604020202020204" pitchFamily="34" charset="0"/>
            </a:rPr>
            <a:t>Feasibility analysis</a:t>
          </a:r>
        </a:p>
      </dsp:txBody>
      <dsp:txXfrm>
        <a:off x="175612" y="2563125"/>
        <a:ext cx="2315775" cy="532248"/>
      </dsp:txXfrm>
    </dsp:sp>
    <dsp:sp modelId="{C0D2D3FA-9FBC-1C48-BFBB-504B13CED324}">
      <dsp:nvSpPr>
        <dsp:cNvPr id="0" name=""/>
        <dsp:cNvSpPr/>
      </dsp:nvSpPr>
      <dsp:spPr>
        <a:xfrm rot="5400000">
          <a:off x="1227493" y="3126066"/>
          <a:ext cx="212012" cy="25441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000" kern="1200"/>
        </a:p>
      </dsp:txBody>
      <dsp:txXfrm rot="-5400000">
        <a:off x="1257175" y="3147267"/>
        <a:ext cx="152648" cy="148408"/>
      </dsp:txXfrm>
    </dsp:sp>
    <dsp:sp modelId="{C6566BBF-A7B0-1343-9BEC-DE173C175875}">
      <dsp:nvSpPr>
        <dsp:cNvPr id="0" name=""/>
        <dsp:cNvSpPr/>
      </dsp:nvSpPr>
      <dsp:spPr>
        <a:xfrm>
          <a:off x="156045" y="3394615"/>
          <a:ext cx="2354908" cy="56536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latin typeface="Arial" panose="020B0604020202020204" pitchFamily="34" charset="0"/>
              <a:cs typeface="Arial" panose="020B0604020202020204" pitchFamily="34" charset="0"/>
            </a:rPr>
            <a:t>Rollout</a:t>
          </a:r>
        </a:p>
      </dsp:txBody>
      <dsp:txXfrm>
        <a:off x="172604" y="3411174"/>
        <a:ext cx="2321790" cy="53224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AF0C974-12AD-F549-AEA2-F74D8AE900F0}">
      <dsp:nvSpPr>
        <dsp:cNvPr id="0" name=""/>
        <dsp:cNvSpPr/>
      </dsp:nvSpPr>
      <dsp:spPr>
        <a:xfrm>
          <a:off x="154892" y="2417"/>
          <a:ext cx="2357215" cy="56536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latin typeface="Arial" panose="020B0604020202020204" pitchFamily="34" charset="0"/>
              <a:cs typeface="Arial" panose="020B0604020202020204" pitchFamily="34" charset="0"/>
            </a:rPr>
            <a:t>Literature review</a:t>
          </a:r>
        </a:p>
      </dsp:txBody>
      <dsp:txXfrm>
        <a:off x="171451" y="18976"/>
        <a:ext cx="2324097" cy="532248"/>
      </dsp:txXfrm>
    </dsp:sp>
    <dsp:sp modelId="{2BAA3F24-B944-B24D-BC2C-767146E89530}">
      <dsp:nvSpPr>
        <dsp:cNvPr id="0" name=""/>
        <dsp:cNvSpPr/>
      </dsp:nvSpPr>
      <dsp:spPr>
        <a:xfrm rot="5400000">
          <a:off x="1227493" y="581918"/>
          <a:ext cx="212012" cy="25441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000" kern="1200"/>
        </a:p>
      </dsp:txBody>
      <dsp:txXfrm rot="-5400000">
        <a:off x="1257175" y="603119"/>
        <a:ext cx="152648" cy="148408"/>
      </dsp:txXfrm>
    </dsp:sp>
    <dsp:sp modelId="{42AC732C-B402-8B4C-B942-D8C26F5FED0C}">
      <dsp:nvSpPr>
        <dsp:cNvPr id="0" name=""/>
        <dsp:cNvSpPr/>
      </dsp:nvSpPr>
      <dsp:spPr>
        <a:xfrm>
          <a:off x="154892" y="850467"/>
          <a:ext cx="2357215" cy="56536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 val="22796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latin typeface="Arial" panose="020B0604020202020204" pitchFamily="34" charset="0"/>
              <a:cs typeface="Arial" panose="020B0604020202020204" pitchFamily="34" charset="0"/>
            </a:rPr>
            <a:t>Existing methods</a:t>
          </a:r>
        </a:p>
      </dsp:txBody>
      <dsp:txXfrm>
        <a:off x="171451" y="867026"/>
        <a:ext cx="2324097" cy="532248"/>
      </dsp:txXfrm>
    </dsp:sp>
    <dsp:sp modelId="{B67D410A-CB0A-AA47-9EB0-B03F94C86DFF}">
      <dsp:nvSpPr>
        <dsp:cNvPr id="0" name=""/>
        <dsp:cNvSpPr/>
      </dsp:nvSpPr>
      <dsp:spPr>
        <a:xfrm rot="5400000">
          <a:off x="1227493" y="1429967"/>
          <a:ext cx="212012" cy="25441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000" kern="1200"/>
        </a:p>
      </dsp:txBody>
      <dsp:txXfrm rot="-5400000">
        <a:off x="1257175" y="1451168"/>
        <a:ext cx="152648" cy="148408"/>
      </dsp:txXfrm>
    </dsp:sp>
    <dsp:sp modelId="{355118CE-F60C-284C-8661-8F9289AEA174}">
      <dsp:nvSpPr>
        <dsp:cNvPr id="0" name=""/>
        <dsp:cNvSpPr/>
      </dsp:nvSpPr>
      <dsp:spPr>
        <a:xfrm>
          <a:off x="156045" y="1698516"/>
          <a:ext cx="2354908" cy="56536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 val="22796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latin typeface="Arial" panose="020B0604020202020204" pitchFamily="34" charset="0"/>
              <a:cs typeface="Arial" panose="020B0604020202020204" pitchFamily="34" charset="0"/>
            </a:rPr>
            <a:t>Design</a:t>
          </a:r>
        </a:p>
      </dsp:txBody>
      <dsp:txXfrm>
        <a:off x="172604" y="1715075"/>
        <a:ext cx="2321790" cy="532248"/>
      </dsp:txXfrm>
    </dsp:sp>
    <dsp:sp modelId="{19713655-5173-C849-A091-74A0C8A18567}">
      <dsp:nvSpPr>
        <dsp:cNvPr id="0" name=""/>
        <dsp:cNvSpPr/>
      </dsp:nvSpPr>
      <dsp:spPr>
        <a:xfrm rot="5400000">
          <a:off x="1227493" y="2278017"/>
          <a:ext cx="212012" cy="25441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000" kern="1200"/>
        </a:p>
      </dsp:txBody>
      <dsp:txXfrm rot="-5400000">
        <a:off x="1257175" y="2299218"/>
        <a:ext cx="152648" cy="148408"/>
      </dsp:txXfrm>
    </dsp:sp>
    <dsp:sp modelId="{7CDCD558-63C1-954F-8FE9-E3BABDE79181}">
      <dsp:nvSpPr>
        <dsp:cNvPr id="0" name=""/>
        <dsp:cNvSpPr/>
      </dsp:nvSpPr>
      <dsp:spPr>
        <a:xfrm>
          <a:off x="159053" y="2546566"/>
          <a:ext cx="2348893" cy="56536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 val="22796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latin typeface="Arial" panose="020B0604020202020204" pitchFamily="34" charset="0"/>
              <a:cs typeface="Arial" panose="020B0604020202020204" pitchFamily="34" charset="0"/>
            </a:rPr>
            <a:t>Feasibility analysis</a:t>
          </a:r>
        </a:p>
      </dsp:txBody>
      <dsp:txXfrm>
        <a:off x="175612" y="2563125"/>
        <a:ext cx="2315775" cy="532248"/>
      </dsp:txXfrm>
    </dsp:sp>
    <dsp:sp modelId="{C0D2D3FA-9FBC-1C48-BFBB-504B13CED324}">
      <dsp:nvSpPr>
        <dsp:cNvPr id="0" name=""/>
        <dsp:cNvSpPr/>
      </dsp:nvSpPr>
      <dsp:spPr>
        <a:xfrm rot="5400000">
          <a:off x="1227493" y="3126066"/>
          <a:ext cx="212012" cy="25441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000" kern="1200"/>
        </a:p>
      </dsp:txBody>
      <dsp:txXfrm rot="-5400000">
        <a:off x="1257175" y="3147267"/>
        <a:ext cx="152648" cy="148408"/>
      </dsp:txXfrm>
    </dsp:sp>
    <dsp:sp modelId="{C6566BBF-A7B0-1343-9BEC-DE173C175875}">
      <dsp:nvSpPr>
        <dsp:cNvPr id="0" name=""/>
        <dsp:cNvSpPr/>
      </dsp:nvSpPr>
      <dsp:spPr>
        <a:xfrm>
          <a:off x="156045" y="3394615"/>
          <a:ext cx="2354908" cy="56536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 val="22796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latin typeface="Arial" panose="020B0604020202020204" pitchFamily="34" charset="0"/>
              <a:cs typeface="Arial" panose="020B0604020202020204" pitchFamily="34" charset="0"/>
            </a:rPr>
            <a:t>Rollout</a:t>
          </a:r>
        </a:p>
      </dsp:txBody>
      <dsp:txXfrm>
        <a:off x="172604" y="3411174"/>
        <a:ext cx="2321790" cy="53224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AF0C974-12AD-F549-AEA2-F74D8AE900F0}">
      <dsp:nvSpPr>
        <dsp:cNvPr id="0" name=""/>
        <dsp:cNvSpPr/>
      </dsp:nvSpPr>
      <dsp:spPr>
        <a:xfrm>
          <a:off x="154892" y="2417"/>
          <a:ext cx="2357215" cy="56536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 val="23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latin typeface="Arial" panose="020B0604020202020204" pitchFamily="34" charset="0"/>
              <a:cs typeface="Arial" panose="020B0604020202020204" pitchFamily="34" charset="0"/>
            </a:rPr>
            <a:t>Literature review</a:t>
          </a:r>
        </a:p>
      </dsp:txBody>
      <dsp:txXfrm>
        <a:off x="171451" y="18976"/>
        <a:ext cx="2324097" cy="532248"/>
      </dsp:txXfrm>
    </dsp:sp>
    <dsp:sp modelId="{2BAA3F24-B944-B24D-BC2C-767146E89530}">
      <dsp:nvSpPr>
        <dsp:cNvPr id="0" name=""/>
        <dsp:cNvSpPr/>
      </dsp:nvSpPr>
      <dsp:spPr>
        <a:xfrm rot="5400000">
          <a:off x="1227493" y="581918"/>
          <a:ext cx="212012" cy="25441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000" kern="1200"/>
        </a:p>
      </dsp:txBody>
      <dsp:txXfrm rot="-5400000">
        <a:off x="1257175" y="603119"/>
        <a:ext cx="152648" cy="148408"/>
      </dsp:txXfrm>
    </dsp:sp>
    <dsp:sp modelId="{42AC732C-B402-8B4C-B942-D8C26F5FED0C}">
      <dsp:nvSpPr>
        <dsp:cNvPr id="0" name=""/>
        <dsp:cNvSpPr/>
      </dsp:nvSpPr>
      <dsp:spPr>
        <a:xfrm>
          <a:off x="154892" y="850467"/>
          <a:ext cx="2357215" cy="56536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latin typeface="Arial" panose="020B0604020202020204" pitchFamily="34" charset="0"/>
              <a:cs typeface="Arial" panose="020B0604020202020204" pitchFamily="34" charset="0"/>
            </a:rPr>
            <a:t>Existing methods</a:t>
          </a:r>
        </a:p>
      </dsp:txBody>
      <dsp:txXfrm>
        <a:off x="171451" y="867026"/>
        <a:ext cx="2324097" cy="532248"/>
      </dsp:txXfrm>
    </dsp:sp>
    <dsp:sp modelId="{B67D410A-CB0A-AA47-9EB0-B03F94C86DFF}">
      <dsp:nvSpPr>
        <dsp:cNvPr id="0" name=""/>
        <dsp:cNvSpPr/>
      </dsp:nvSpPr>
      <dsp:spPr>
        <a:xfrm rot="5400000">
          <a:off x="1227493" y="1429967"/>
          <a:ext cx="212012" cy="25441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000" kern="1200"/>
        </a:p>
      </dsp:txBody>
      <dsp:txXfrm rot="-5400000">
        <a:off x="1257175" y="1451168"/>
        <a:ext cx="152648" cy="148408"/>
      </dsp:txXfrm>
    </dsp:sp>
    <dsp:sp modelId="{355118CE-F60C-284C-8661-8F9289AEA174}">
      <dsp:nvSpPr>
        <dsp:cNvPr id="0" name=""/>
        <dsp:cNvSpPr/>
      </dsp:nvSpPr>
      <dsp:spPr>
        <a:xfrm>
          <a:off x="156045" y="1698516"/>
          <a:ext cx="2354908" cy="56536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 val="22796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latin typeface="Arial" panose="020B0604020202020204" pitchFamily="34" charset="0"/>
              <a:cs typeface="Arial" panose="020B0604020202020204" pitchFamily="34" charset="0"/>
            </a:rPr>
            <a:t>Design</a:t>
          </a:r>
        </a:p>
      </dsp:txBody>
      <dsp:txXfrm>
        <a:off x="172604" y="1715075"/>
        <a:ext cx="2321790" cy="532248"/>
      </dsp:txXfrm>
    </dsp:sp>
    <dsp:sp modelId="{19713655-5173-C849-A091-74A0C8A18567}">
      <dsp:nvSpPr>
        <dsp:cNvPr id="0" name=""/>
        <dsp:cNvSpPr/>
      </dsp:nvSpPr>
      <dsp:spPr>
        <a:xfrm rot="5400000">
          <a:off x="1227493" y="2278017"/>
          <a:ext cx="212012" cy="25441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000" kern="1200"/>
        </a:p>
      </dsp:txBody>
      <dsp:txXfrm rot="-5400000">
        <a:off x="1257175" y="2299218"/>
        <a:ext cx="152648" cy="148408"/>
      </dsp:txXfrm>
    </dsp:sp>
    <dsp:sp modelId="{7CDCD558-63C1-954F-8FE9-E3BABDE79181}">
      <dsp:nvSpPr>
        <dsp:cNvPr id="0" name=""/>
        <dsp:cNvSpPr/>
      </dsp:nvSpPr>
      <dsp:spPr>
        <a:xfrm>
          <a:off x="159053" y="2546566"/>
          <a:ext cx="2348893" cy="56536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 val="22796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latin typeface="Arial" panose="020B0604020202020204" pitchFamily="34" charset="0"/>
              <a:cs typeface="Arial" panose="020B0604020202020204" pitchFamily="34" charset="0"/>
            </a:rPr>
            <a:t>Feasibility analysis</a:t>
          </a:r>
        </a:p>
      </dsp:txBody>
      <dsp:txXfrm>
        <a:off x="175612" y="2563125"/>
        <a:ext cx="2315775" cy="532248"/>
      </dsp:txXfrm>
    </dsp:sp>
    <dsp:sp modelId="{C0D2D3FA-9FBC-1C48-BFBB-504B13CED324}">
      <dsp:nvSpPr>
        <dsp:cNvPr id="0" name=""/>
        <dsp:cNvSpPr/>
      </dsp:nvSpPr>
      <dsp:spPr>
        <a:xfrm rot="5400000">
          <a:off x="1227493" y="3126066"/>
          <a:ext cx="212012" cy="25441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000" kern="1200"/>
        </a:p>
      </dsp:txBody>
      <dsp:txXfrm rot="-5400000">
        <a:off x="1257175" y="3147267"/>
        <a:ext cx="152648" cy="148408"/>
      </dsp:txXfrm>
    </dsp:sp>
    <dsp:sp modelId="{C6566BBF-A7B0-1343-9BEC-DE173C175875}">
      <dsp:nvSpPr>
        <dsp:cNvPr id="0" name=""/>
        <dsp:cNvSpPr/>
      </dsp:nvSpPr>
      <dsp:spPr>
        <a:xfrm>
          <a:off x="156045" y="3394615"/>
          <a:ext cx="2354908" cy="56536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 val="22796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latin typeface="Arial" panose="020B0604020202020204" pitchFamily="34" charset="0"/>
              <a:cs typeface="Arial" panose="020B0604020202020204" pitchFamily="34" charset="0"/>
            </a:rPr>
            <a:t>Rollout</a:t>
          </a:r>
        </a:p>
      </dsp:txBody>
      <dsp:txXfrm>
        <a:off x="172604" y="3411174"/>
        <a:ext cx="2321790" cy="532248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AF0C974-12AD-F549-AEA2-F74D8AE900F0}">
      <dsp:nvSpPr>
        <dsp:cNvPr id="0" name=""/>
        <dsp:cNvSpPr/>
      </dsp:nvSpPr>
      <dsp:spPr>
        <a:xfrm>
          <a:off x="154892" y="2417"/>
          <a:ext cx="2357215" cy="56536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 val="23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latin typeface="Arial" panose="020B0604020202020204" pitchFamily="34" charset="0"/>
              <a:cs typeface="Arial" panose="020B0604020202020204" pitchFamily="34" charset="0"/>
            </a:rPr>
            <a:t>Literature review</a:t>
          </a:r>
        </a:p>
      </dsp:txBody>
      <dsp:txXfrm>
        <a:off x="171451" y="18976"/>
        <a:ext cx="2324097" cy="532248"/>
      </dsp:txXfrm>
    </dsp:sp>
    <dsp:sp modelId="{2BAA3F24-B944-B24D-BC2C-767146E89530}">
      <dsp:nvSpPr>
        <dsp:cNvPr id="0" name=""/>
        <dsp:cNvSpPr/>
      </dsp:nvSpPr>
      <dsp:spPr>
        <a:xfrm rot="5400000">
          <a:off x="1227493" y="581918"/>
          <a:ext cx="212012" cy="25441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000" kern="1200"/>
        </a:p>
      </dsp:txBody>
      <dsp:txXfrm rot="-5400000">
        <a:off x="1257175" y="603119"/>
        <a:ext cx="152648" cy="148408"/>
      </dsp:txXfrm>
    </dsp:sp>
    <dsp:sp modelId="{42AC732C-B402-8B4C-B942-D8C26F5FED0C}">
      <dsp:nvSpPr>
        <dsp:cNvPr id="0" name=""/>
        <dsp:cNvSpPr/>
      </dsp:nvSpPr>
      <dsp:spPr>
        <a:xfrm>
          <a:off x="154892" y="850467"/>
          <a:ext cx="2357215" cy="56536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latin typeface="Arial" panose="020B0604020202020204" pitchFamily="34" charset="0"/>
              <a:cs typeface="Arial" panose="020B0604020202020204" pitchFamily="34" charset="0"/>
            </a:rPr>
            <a:t>Existing methods</a:t>
          </a:r>
        </a:p>
      </dsp:txBody>
      <dsp:txXfrm>
        <a:off x="171451" y="867026"/>
        <a:ext cx="2324097" cy="532248"/>
      </dsp:txXfrm>
    </dsp:sp>
    <dsp:sp modelId="{B67D410A-CB0A-AA47-9EB0-B03F94C86DFF}">
      <dsp:nvSpPr>
        <dsp:cNvPr id="0" name=""/>
        <dsp:cNvSpPr/>
      </dsp:nvSpPr>
      <dsp:spPr>
        <a:xfrm rot="5400000">
          <a:off x="1227493" y="1429967"/>
          <a:ext cx="212012" cy="25441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000" kern="1200"/>
        </a:p>
      </dsp:txBody>
      <dsp:txXfrm rot="-5400000">
        <a:off x="1257175" y="1451168"/>
        <a:ext cx="152648" cy="148408"/>
      </dsp:txXfrm>
    </dsp:sp>
    <dsp:sp modelId="{355118CE-F60C-284C-8661-8F9289AEA174}">
      <dsp:nvSpPr>
        <dsp:cNvPr id="0" name=""/>
        <dsp:cNvSpPr/>
      </dsp:nvSpPr>
      <dsp:spPr>
        <a:xfrm>
          <a:off x="156045" y="1698516"/>
          <a:ext cx="2354908" cy="56536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 val="22796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latin typeface="Arial" panose="020B0604020202020204" pitchFamily="34" charset="0"/>
              <a:cs typeface="Arial" panose="020B0604020202020204" pitchFamily="34" charset="0"/>
            </a:rPr>
            <a:t>Design</a:t>
          </a:r>
        </a:p>
      </dsp:txBody>
      <dsp:txXfrm>
        <a:off x="172604" y="1715075"/>
        <a:ext cx="2321790" cy="532248"/>
      </dsp:txXfrm>
    </dsp:sp>
    <dsp:sp modelId="{19713655-5173-C849-A091-74A0C8A18567}">
      <dsp:nvSpPr>
        <dsp:cNvPr id="0" name=""/>
        <dsp:cNvSpPr/>
      </dsp:nvSpPr>
      <dsp:spPr>
        <a:xfrm rot="5400000">
          <a:off x="1227493" y="2278017"/>
          <a:ext cx="212012" cy="25441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000" kern="1200"/>
        </a:p>
      </dsp:txBody>
      <dsp:txXfrm rot="-5400000">
        <a:off x="1257175" y="2299218"/>
        <a:ext cx="152648" cy="148408"/>
      </dsp:txXfrm>
    </dsp:sp>
    <dsp:sp modelId="{7CDCD558-63C1-954F-8FE9-E3BABDE79181}">
      <dsp:nvSpPr>
        <dsp:cNvPr id="0" name=""/>
        <dsp:cNvSpPr/>
      </dsp:nvSpPr>
      <dsp:spPr>
        <a:xfrm>
          <a:off x="159053" y="2546566"/>
          <a:ext cx="2348893" cy="56536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 val="22796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latin typeface="Arial" panose="020B0604020202020204" pitchFamily="34" charset="0"/>
              <a:cs typeface="Arial" panose="020B0604020202020204" pitchFamily="34" charset="0"/>
            </a:rPr>
            <a:t>Feasibility analysis</a:t>
          </a:r>
        </a:p>
      </dsp:txBody>
      <dsp:txXfrm>
        <a:off x="175612" y="2563125"/>
        <a:ext cx="2315775" cy="532248"/>
      </dsp:txXfrm>
    </dsp:sp>
    <dsp:sp modelId="{C0D2D3FA-9FBC-1C48-BFBB-504B13CED324}">
      <dsp:nvSpPr>
        <dsp:cNvPr id="0" name=""/>
        <dsp:cNvSpPr/>
      </dsp:nvSpPr>
      <dsp:spPr>
        <a:xfrm rot="5400000">
          <a:off x="1227493" y="3126066"/>
          <a:ext cx="212012" cy="25441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000" kern="1200"/>
        </a:p>
      </dsp:txBody>
      <dsp:txXfrm rot="-5400000">
        <a:off x="1257175" y="3147267"/>
        <a:ext cx="152648" cy="148408"/>
      </dsp:txXfrm>
    </dsp:sp>
    <dsp:sp modelId="{C6566BBF-A7B0-1343-9BEC-DE173C175875}">
      <dsp:nvSpPr>
        <dsp:cNvPr id="0" name=""/>
        <dsp:cNvSpPr/>
      </dsp:nvSpPr>
      <dsp:spPr>
        <a:xfrm>
          <a:off x="156045" y="3394615"/>
          <a:ext cx="2354908" cy="56536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 val="22796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latin typeface="Arial" panose="020B0604020202020204" pitchFamily="34" charset="0"/>
              <a:cs typeface="Arial" panose="020B0604020202020204" pitchFamily="34" charset="0"/>
            </a:rPr>
            <a:t>Rollout</a:t>
          </a:r>
        </a:p>
      </dsp:txBody>
      <dsp:txXfrm>
        <a:off x="172604" y="3411174"/>
        <a:ext cx="2321790" cy="532248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AF0C974-12AD-F549-AEA2-F74D8AE900F0}">
      <dsp:nvSpPr>
        <dsp:cNvPr id="0" name=""/>
        <dsp:cNvSpPr/>
      </dsp:nvSpPr>
      <dsp:spPr>
        <a:xfrm>
          <a:off x="154892" y="2417"/>
          <a:ext cx="2357215" cy="56536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 val="23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latin typeface="Arial" panose="020B0604020202020204" pitchFamily="34" charset="0"/>
              <a:cs typeface="Arial" panose="020B0604020202020204" pitchFamily="34" charset="0"/>
            </a:rPr>
            <a:t>Literature review</a:t>
          </a:r>
        </a:p>
      </dsp:txBody>
      <dsp:txXfrm>
        <a:off x="171451" y="18976"/>
        <a:ext cx="2324097" cy="532248"/>
      </dsp:txXfrm>
    </dsp:sp>
    <dsp:sp modelId="{2BAA3F24-B944-B24D-BC2C-767146E89530}">
      <dsp:nvSpPr>
        <dsp:cNvPr id="0" name=""/>
        <dsp:cNvSpPr/>
      </dsp:nvSpPr>
      <dsp:spPr>
        <a:xfrm rot="5400000">
          <a:off x="1227493" y="581918"/>
          <a:ext cx="212012" cy="25441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000" kern="1200"/>
        </a:p>
      </dsp:txBody>
      <dsp:txXfrm rot="-5400000">
        <a:off x="1257175" y="603119"/>
        <a:ext cx="152648" cy="148408"/>
      </dsp:txXfrm>
    </dsp:sp>
    <dsp:sp modelId="{42AC732C-B402-8B4C-B942-D8C26F5FED0C}">
      <dsp:nvSpPr>
        <dsp:cNvPr id="0" name=""/>
        <dsp:cNvSpPr/>
      </dsp:nvSpPr>
      <dsp:spPr>
        <a:xfrm>
          <a:off x="154892" y="850467"/>
          <a:ext cx="2357215" cy="56536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latin typeface="Arial" panose="020B0604020202020204" pitchFamily="34" charset="0"/>
              <a:cs typeface="Arial" panose="020B0604020202020204" pitchFamily="34" charset="0"/>
            </a:rPr>
            <a:t>Existing methods</a:t>
          </a:r>
        </a:p>
      </dsp:txBody>
      <dsp:txXfrm>
        <a:off x="171451" y="867026"/>
        <a:ext cx="2324097" cy="532248"/>
      </dsp:txXfrm>
    </dsp:sp>
    <dsp:sp modelId="{B67D410A-CB0A-AA47-9EB0-B03F94C86DFF}">
      <dsp:nvSpPr>
        <dsp:cNvPr id="0" name=""/>
        <dsp:cNvSpPr/>
      </dsp:nvSpPr>
      <dsp:spPr>
        <a:xfrm rot="5400000">
          <a:off x="1227493" y="1429967"/>
          <a:ext cx="212012" cy="25441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000" kern="1200"/>
        </a:p>
      </dsp:txBody>
      <dsp:txXfrm rot="-5400000">
        <a:off x="1257175" y="1451168"/>
        <a:ext cx="152648" cy="148408"/>
      </dsp:txXfrm>
    </dsp:sp>
    <dsp:sp modelId="{355118CE-F60C-284C-8661-8F9289AEA174}">
      <dsp:nvSpPr>
        <dsp:cNvPr id="0" name=""/>
        <dsp:cNvSpPr/>
      </dsp:nvSpPr>
      <dsp:spPr>
        <a:xfrm>
          <a:off x="156045" y="1698516"/>
          <a:ext cx="2354908" cy="56536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 val="22796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latin typeface="Arial" panose="020B0604020202020204" pitchFamily="34" charset="0"/>
              <a:cs typeface="Arial" panose="020B0604020202020204" pitchFamily="34" charset="0"/>
            </a:rPr>
            <a:t>Design</a:t>
          </a:r>
        </a:p>
      </dsp:txBody>
      <dsp:txXfrm>
        <a:off x="172604" y="1715075"/>
        <a:ext cx="2321790" cy="532248"/>
      </dsp:txXfrm>
    </dsp:sp>
    <dsp:sp modelId="{19713655-5173-C849-A091-74A0C8A18567}">
      <dsp:nvSpPr>
        <dsp:cNvPr id="0" name=""/>
        <dsp:cNvSpPr/>
      </dsp:nvSpPr>
      <dsp:spPr>
        <a:xfrm rot="5400000">
          <a:off x="1227493" y="2278017"/>
          <a:ext cx="212012" cy="25441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000" kern="1200"/>
        </a:p>
      </dsp:txBody>
      <dsp:txXfrm rot="-5400000">
        <a:off x="1257175" y="2299218"/>
        <a:ext cx="152648" cy="148408"/>
      </dsp:txXfrm>
    </dsp:sp>
    <dsp:sp modelId="{7CDCD558-63C1-954F-8FE9-E3BABDE79181}">
      <dsp:nvSpPr>
        <dsp:cNvPr id="0" name=""/>
        <dsp:cNvSpPr/>
      </dsp:nvSpPr>
      <dsp:spPr>
        <a:xfrm>
          <a:off x="159053" y="2546566"/>
          <a:ext cx="2348893" cy="56536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 val="22796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latin typeface="Arial" panose="020B0604020202020204" pitchFamily="34" charset="0"/>
              <a:cs typeface="Arial" panose="020B0604020202020204" pitchFamily="34" charset="0"/>
            </a:rPr>
            <a:t>Feasibility analysis</a:t>
          </a:r>
        </a:p>
      </dsp:txBody>
      <dsp:txXfrm>
        <a:off x="175612" y="2563125"/>
        <a:ext cx="2315775" cy="532248"/>
      </dsp:txXfrm>
    </dsp:sp>
    <dsp:sp modelId="{C0D2D3FA-9FBC-1C48-BFBB-504B13CED324}">
      <dsp:nvSpPr>
        <dsp:cNvPr id="0" name=""/>
        <dsp:cNvSpPr/>
      </dsp:nvSpPr>
      <dsp:spPr>
        <a:xfrm rot="5400000">
          <a:off x="1227493" y="3126066"/>
          <a:ext cx="212012" cy="25441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000" kern="1200"/>
        </a:p>
      </dsp:txBody>
      <dsp:txXfrm rot="-5400000">
        <a:off x="1257175" y="3147267"/>
        <a:ext cx="152648" cy="148408"/>
      </dsp:txXfrm>
    </dsp:sp>
    <dsp:sp modelId="{C6566BBF-A7B0-1343-9BEC-DE173C175875}">
      <dsp:nvSpPr>
        <dsp:cNvPr id="0" name=""/>
        <dsp:cNvSpPr/>
      </dsp:nvSpPr>
      <dsp:spPr>
        <a:xfrm>
          <a:off x="156045" y="3394615"/>
          <a:ext cx="2354908" cy="56536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 val="22796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latin typeface="Arial" panose="020B0604020202020204" pitchFamily="34" charset="0"/>
              <a:cs typeface="Arial" panose="020B0604020202020204" pitchFamily="34" charset="0"/>
            </a:rPr>
            <a:t>Rollout</a:t>
          </a:r>
        </a:p>
      </dsp:txBody>
      <dsp:txXfrm>
        <a:off x="172604" y="3411174"/>
        <a:ext cx="2321790" cy="532248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AF0C974-12AD-F549-AEA2-F74D8AE900F0}">
      <dsp:nvSpPr>
        <dsp:cNvPr id="0" name=""/>
        <dsp:cNvSpPr/>
      </dsp:nvSpPr>
      <dsp:spPr>
        <a:xfrm>
          <a:off x="154892" y="2417"/>
          <a:ext cx="2357215" cy="56536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 val="23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latin typeface="Arial" panose="020B0604020202020204" pitchFamily="34" charset="0"/>
              <a:cs typeface="Arial" panose="020B0604020202020204" pitchFamily="34" charset="0"/>
            </a:rPr>
            <a:t>Literature review</a:t>
          </a:r>
        </a:p>
      </dsp:txBody>
      <dsp:txXfrm>
        <a:off x="171451" y="18976"/>
        <a:ext cx="2324097" cy="532248"/>
      </dsp:txXfrm>
    </dsp:sp>
    <dsp:sp modelId="{2BAA3F24-B944-B24D-BC2C-767146E89530}">
      <dsp:nvSpPr>
        <dsp:cNvPr id="0" name=""/>
        <dsp:cNvSpPr/>
      </dsp:nvSpPr>
      <dsp:spPr>
        <a:xfrm rot="5400000">
          <a:off x="1227493" y="581918"/>
          <a:ext cx="212012" cy="25441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000" kern="1200"/>
        </a:p>
      </dsp:txBody>
      <dsp:txXfrm rot="-5400000">
        <a:off x="1257175" y="603119"/>
        <a:ext cx="152648" cy="148408"/>
      </dsp:txXfrm>
    </dsp:sp>
    <dsp:sp modelId="{42AC732C-B402-8B4C-B942-D8C26F5FED0C}">
      <dsp:nvSpPr>
        <dsp:cNvPr id="0" name=""/>
        <dsp:cNvSpPr/>
      </dsp:nvSpPr>
      <dsp:spPr>
        <a:xfrm>
          <a:off x="154892" y="850467"/>
          <a:ext cx="2357215" cy="56536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 val="22879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latin typeface="Arial" panose="020B0604020202020204" pitchFamily="34" charset="0"/>
              <a:cs typeface="Arial" panose="020B0604020202020204" pitchFamily="34" charset="0"/>
            </a:rPr>
            <a:t>Existing methods</a:t>
          </a:r>
        </a:p>
      </dsp:txBody>
      <dsp:txXfrm>
        <a:off x="171451" y="867026"/>
        <a:ext cx="2324097" cy="532248"/>
      </dsp:txXfrm>
    </dsp:sp>
    <dsp:sp modelId="{B67D410A-CB0A-AA47-9EB0-B03F94C86DFF}">
      <dsp:nvSpPr>
        <dsp:cNvPr id="0" name=""/>
        <dsp:cNvSpPr/>
      </dsp:nvSpPr>
      <dsp:spPr>
        <a:xfrm rot="5400000">
          <a:off x="1227493" y="1429967"/>
          <a:ext cx="212012" cy="25441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000" kern="1200"/>
        </a:p>
      </dsp:txBody>
      <dsp:txXfrm rot="-5400000">
        <a:off x="1257175" y="1451168"/>
        <a:ext cx="152648" cy="148408"/>
      </dsp:txXfrm>
    </dsp:sp>
    <dsp:sp modelId="{355118CE-F60C-284C-8661-8F9289AEA174}">
      <dsp:nvSpPr>
        <dsp:cNvPr id="0" name=""/>
        <dsp:cNvSpPr/>
      </dsp:nvSpPr>
      <dsp:spPr>
        <a:xfrm>
          <a:off x="156045" y="1698516"/>
          <a:ext cx="2354908" cy="56536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latin typeface="Arial" panose="020B0604020202020204" pitchFamily="34" charset="0"/>
              <a:cs typeface="Arial" panose="020B0604020202020204" pitchFamily="34" charset="0"/>
            </a:rPr>
            <a:t>Design</a:t>
          </a:r>
        </a:p>
      </dsp:txBody>
      <dsp:txXfrm>
        <a:off x="172604" y="1715075"/>
        <a:ext cx="2321790" cy="532248"/>
      </dsp:txXfrm>
    </dsp:sp>
    <dsp:sp modelId="{19713655-5173-C849-A091-74A0C8A18567}">
      <dsp:nvSpPr>
        <dsp:cNvPr id="0" name=""/>
        <dsp:cNvSpPr/>
      </dsp:nvSpPr>
      <dsp:spPr>
        <a:xfrm rot="5400000">
          <a:off x="1227493" y="2278017"/>
          <a:ext cx="212012" cy="25441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000" kern="1200"/>
        </a:p>
      </dsp:txBody>
      <dsp:txXfrm rot="-5400000">
        <a:off x="1257175" y="2299218"/>
        <a:ext cx="152648" cy="148408"/>
      </dsp:txXfrm>
    </dsp:sp>
    <dsp:sp modelId="{7CDCD558-63C1-954F-8FE9-E3BABDE79181}">
      <dsp:nvSpPr>
        <dsp:cNvPr id="0" name=""/>
        <dsp:cNvSpPr/>
      </dsp:nvSpPr>
      <dsp:spPr>
        <a:xfrm>
          <a:off x="159053" y="2546566"/>
          <a:ext cx="2348893" cy="56536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 val="23302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latin typeface="Arial" panose="020B0604020202020204" pitchFamily="34" charset="0"/>
              <a:cs typeface="Arial" panose="020B0604020202020204" pitchFamily="34" charset="0"/>
            </a:rPr>
            <a:t>Feasibility analysis</a:t>
          </a:r>
        </a:p>
      </dsp:txBody>
      <dsp:txXfrm>
        <a:off x="175612" y="2563125"/>
        <a:ext cx="2315775" cy="532248"/>
      </dsp:txXfrm>
    </dsp:sp>
    <dsp:sp modelId="{C0D2D3FA-9FBC-1C48-BFBB-504B13CED324}">
      <dsp:nvSpPr>
        <dsp:cNvPr id="0" name=""/>
        <dsp:cNvSpPr/>
      </dsp:nvSpPr>
      <dsp:spPr>
        <a:xfrm rot="5400000">
          <a:off x="1227493" y="3126066"/>
          <a:ext cx="212012" cy="25441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000" kern="1200"/>
        </a:p>
      </dsp:txBody>
      <dsp:txXfrm rot="-5400000">
        <a:off x="1257175" y="3147267"/>
        <a:ext cx="152648" cy="148408"/>
      </dsp:txXfrm>
    </dsp:sp>
    <dsp:sp modelId="{C6566BBF-A7B0-1343-9BEC-DE173C175875}">
      <dsp:nvSpPr>
        <dsp:cNvPr id="0" name=""/>
        <dsp:cNvSpPr/>
      </dsp:nvSpPr>
      <dsp:spPr>
        <a:xfrm>
          <a:off x="156045" y="3394615"/>
          <a:ext cx="2354908" cy="56536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 val="22796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latin typeface="Arial" panose="020B0604020202020204" pitchFamily="34" charset="0"/>
              <a:cs typeface="Arial" panose="020B0604020202020204" pitchFamily="34" charset="0"/>
            </a:rPr>
            <a:t>Rollout</a:t>
          </a:r>
        </a:p>
      </dsp:txBody>
      <dsp:txXfrm>
        <a:off x="172604" y="3411174"/>
        <a:ext cx="2321790" cy="532248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AF0C974-12AD-F549-AEA2-F74D8AE900F0}">
      <dsp:nvSpPr>
        <dsp:cNvPr id="0" name=""/>
        <dsp:cNvSpPr/>
      </dsp:nvSpPr>
      <dsp:spPr>
        <a:xfrm>
          <a:off x="154892" y="2417"/>
          <a:ext cx="2357215" cy="56536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 val="23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latin typeface="Arial" panose="020B0604020202020204" pitchFamily="34" charset="0"/>
              <a:cs typeface="Arial" panose="020B0604020202020204" pitchFamily="34" charset="0"/>
            </a:rPr>
            <a:t>Literature review</a:t>
          </a:r>
        </a:p>
      </dsp:txBody>
      <dsp:txXfrm>
        <a:off x="171451" y="18976"/>
        <a:ext cx="2324097" cy="532248"/>
      </dsp:txXfrm>
    </dsp:sp>
    <dsp:sp modelId="{2BAA3F24-B944-B24D-BC2C-767146E89530}">
      <dsp:nvSpPr>
        <dsp:cNvPr id="0" name=""/>
        <dsp:cNvSpPr/>
      </dsp:nvSpPr>
      <dsp:spPr>
        <a:xfrm rot="5400000">
          <a:off x="1227493" y="581918"/>
          <a:ext cx="212012" cy="25441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000" kern="1200"/>
        </a:p>
      </dsp:txBody>
      <dsp:txXfrm rot="-5400000">
        <a:off x="1257175" y="603119"/>
        <a:ext cx="152648" cy="148408"/>
      </dsp:txXfrm>
    </dsp:sp>
    <dsp:sp modelId="{42AC732C-B402-8B4C-B942-D8C26F5FED0C}">
      <dsp:nvSpPr>
        <dsp:cNvPr id="0" name=""/>
        <dsp:cNvSpPr/>
      </dsp:nvSpPr>
      <dsp:spPr>
        <a:xfrm>
          <a:off x="154892" y="850467"/>
          <a:ext cx="2357215" cy="56536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 val="22879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latin typeface="Arial" panose="020B0604020202020204" pitchFamily="34" charset="0"/>
              <a:cs typeface="Arial" panose="020B0604020202020204" pitchFamily="34" charset="0"/>
            </a:rPr>
            <a:t>Existing methods</a:t>
          </a:r>
        </a:p>
      </dsp:txBody>
      <dsp:txXfrm>
        <a:off x="171451" y="867026"/>
        <a:ext cx="2324097" cy="532248"/>
      </dsp:txXfrm>
    </dsp:sp>
    <dsp:sp modelId="{B67D410A-CB0A-AA47-9EB0-B03F94C86DFF}">
      <dsp:nvSpPr>
        <dsp:cNvPr id="0" name=""/>
        <dsp:cNvSpPr/>
      </dsp:nvSpPr>
      <dsp:spPr>
        <a:xfrm rot="5400000">
          <a:off x="1227493" y="1429967"/>
          <a:ext cx="212012" cy="25441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000" kern="1200"/>
        </a:p>
      </dsp:txBody>
      <dsp:txXfrm rot="-5400000">
        <a:off x="1257175" y="1451168"/>
        <a:ext cx="152648" cy="148408"/>
      </dsp:txXfrm>
    </dsp:sp>
    <dsp:sp modelId="{355118CE-F60C-284C-8661-8F9289AEA174}">
      <dsp:nvSpPr>
        <dsp:cNvPr id="0" name=""/>
        <dsp:cNvSpPr/>
      </dsp:nvSpPr>
      <dsp:spPr>
        <a:xfrm>
          <a:off x="156045" y="1698516"/>
          <a:ext cx="2354908" cy="56536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latin typeface="Arial" panose="020B0604020202020204" pitchFamily="34" charset="0"/>
              <a:cs typeface="Arial" panose="020B0604020202020204" pitchFamily="34" charset="0"/>
            </a:rPr>
            <a:t>Design</a:t>
          </a:r>
        </a:p>
      </dsp:txBody>
      <dsp:txXfrm>
        <a:off x="172604" y="1715075"/>
        <a:ext cx="2321790" cy="532248"/>
      </dsp:txXfrm>
    </dsp:sp>
    <dsp:sp modelId="{19713655-5173-C849-A091-74A0C8A18567}">
      <dsp:nvSpPr>
        <dsp:cNvPr id="0" name=""/>
        <dsp:cNvSpPr/>
      </dsp:nvSpPr>
      <dsp:spPr>
        <a:xfrm rot="5400000">
          <a:off x="1227493" y="2278017"/>
          <a:ext cx="212012" cy="25441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000" kern="1200"/>
        </a:p>
      </dsp:txBody>
      <dsp:txXfrm rot="-5400000">
        <a:off x="1257175" y="2299218"/>
        <a:ext cx="152648" cy="148408"/>
      </dsp:txXfrm>
    </dsp:sp>
    <dsp:sp modelId="{7CDCD558-63C1-954F-8FE9-E3BABDE79181}">
      <dsp:nvSpPr>
        <dsp:cNvPr id="0" name=""/>
        <dsp:cNvSpPr/>
      </dsp:nvSpPr>
      <dsp:spPr>
        <a:xfrm>
          <a:off x="159053" y="2546566"/>
          <a:ext cx="2348893" cy="56536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 val="23302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latin typeface="Arial" panose="020B0604020202020204" pitchFamily="34" charset="0"/>
              <a:cs typeface="Arial" panose="020B0604020202020204" pitchFamily="34" charset="0"/>
            </a:rPr>
            <a:t>Feasibility analysis</a:t>
          </a:r>
        </a:p>
      </dsp:txBody>
      <dsp:txXfrm>
        <a:off x="175612" y="2563125"/>
        <a:ext cx="2315775" cy="532248"/>
      </dsp:txXfrm>
    </dsp:sp>
    <dsp:sp modelId="{C0D2D3FA-9FBC-1C48-BFBB-504B13CED324}">
      <dsp:nvSpPr>
        <dsp:cNvPr id="0" name=""/>
        <dsp:cNvSpPr/>
      </dsp:nvSpPr>
      <dsp:spPr>
        <a:xfrm rot="5400000">
          <a:off x="1227493" y="3126066"/>
          <a:ext cx="212012" cy="25441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000" kern="1200"/>
        </a:p>
      </dsp:txBody>
      <dsp:txXfrm rot="-5400000">
        <a:off x="1257175" y="3147267"/>
        <a:ext cx="152648" cy="148408"/>
      </dsp:txXfrm>
    </dsp:sp>
    <dsp:sp modelId="{C6566BBF-A7B0-1343-9BEC-DE173C175875}">
      <dsp:nvSpPr>
        <dsp:cNvPr id="0" name=""/>
        <dsp:cNvSpPr/>
      </dsp:nvSpPr>
      <dsp:spPr>
        <a:xfrm>
          <a:off x="156045" y="3394615"/>
          <a:ext cx="2354908" cy="56536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 val="22796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latin typeface="Arial" panose="020B0604020202020204" pitchFamily="34" charset="0"/>
              <a:cs typeface="Arial" panose="020B0604020202020204" pitchFamily="34" charset="0"/>
            </a:rPr>
            <a:t>Rollout</a:t>
          </a:r>
        </a:p>
      </dsp:txBody>
      <dsp:txXfrm>
        <a:off x="172604" y="3411174"/>
        <a:ext cx="2321790" cy="532248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AF0C974-12AD-F549-AEA2-F74D8AE900F0}">
      <dsp:nvSpPr>
        <dsp:cNvPr id="0" name=""/>
        <dsp:cNvSpPr/>
      </dsp:nvSpPr>
      <dsp:spPr>
        <a:xfrm>
          <a:off x="154892" y="2417"/>
          <a:ext cx="2357215" cy="56536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 val="23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latin typeface="Arial" panose="020B0604020202020204" pitchFamily="34" charset="0"/>
              <a:cs typeface="Arial" panose="020B0604020202020204" pitchFamily="34" charset="0"/>
            </a:rPr>
            <a:t>Literature review</a:t>
          </a:r>
        </a:p>
      </dsp:txBody>
      <dsp:txXfrm>
        <a:off x="171451" y="18976"/>
        <a:ext cx="2324097" cy="532248"/>
      </dsp:txXfrm>
    </dsp:sp>
    <dsp:sp modelId="{2BAA3F24-B944-B24D-BC2C-767146E89530}">
      <dsp:nvSpPr>
        <dsp:cNvPr id="0" name=""/>
        <dsp:cNvSpPr/>
      </dsp:nvSpPr>
      <dsp:spPr>
        <a:xfrm rot="5400000">
          <a:off x="1227493" y="581918"/>
          <a:ext cx="212012" cy="25441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000" kern="1200"/>
        </a:p>
      </dsp:txBody>
      <dsp:txXfrm rot="-5400000">
        <a:off x="1257175" y="603119"/>
        <a:ext cx="152648" cy="148408"/>
      </dsp:txXfrm>
    </dsp:sp>
    <dsp:sp modelId="{42AC732C-B402-8B4C-B942-D8C26F5FED0C}">
      <dsp:nvSpPr>
        <dsp:cNvPr id="0" name=""/>
        <dsp:cNvSpPr/>
      </dsp:nvSpPr>
      <dsp:spPr>
        <a:xfrm>
          <a:off x="154892" y="850467"/>
          <a:ext cx="2357215" cy="56536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 val="22879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latin typeface="Arial" panose="020B0604020202020204" pitchFamily="34" charset="0"/>
              <a:cs typeface="Arial" panose="020B0604020202020204" pitchFamily="34" charset="0"/>
            </a:rPr>
            <a:t>Existing methods</a:t>
          </a:r>
        </a:p>
      </dsp:txBody>
      <dsp:txXfrm>
        <a:off x="171451" y="867026"/>
        <a:ext cx="2324097" cy="532248"/>
      </dsp:txXfrm>
    </dsp:sp>
    <dsp:sp modelId="{B67D410A-CB0A-AA47-9EB0-B03F94C86DFF}">
      <dsp:nvSpPr>
        <dsp:cNvPr id="0" name=""/>
        <dsp:cNvSpPr/>
      </dsp:nvSpPr>
      <dsp:spPr>
        <a:xfrm rot="5400000">
          <a:off x="1227493" y="1429967"/>
          <a:ext cx="212012" cy="25441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000" kern="1200"/>
        </a:p>
      </dsp:txBody>
      <dsp:txXfrm rot="-5400000">
        <a:off x="1257175" y="1451168"/>
        <a:ext cx="152648" cy="148408"/>
      </dsp:txXfrm>
    </dsp:sp>
    <dsp:sp modelId="{355118CE-F60C-284C-8661-8F9289AEA174}">
      <dsp:nvSpPr>
        <dsp:cNvPr id="0" name=""/>
        <dsp:cNvSpPr/>
      </dsp:nvSpPr>
      <dsp:spPr>
        <a:xfrm>
          <a:off x="156045" y="1698516"/>
          <a:ext cx="2354908" cy="56536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 val="22796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latin typeface="Arial" panose="020B0604020202020204" pitchFamily="34" charset="0"/>
              <a:cs typeface="Arial" panose="020B0604020202020204" pitchFamily="34" charset="0"/>
            </a:rPr>
            <a:t>Design</a:t>
          </a:r>
        </a:p>
      </dsp:txBody>
      <dsp:txXfrm>
        <a:off x="172604" y="1715075"/>
        <a:ext cx="2321790" cy="532248"/>
      </dsp:txXfrm>
    </dsp:sp>
    <dsp:sp modelId="{19713655-5173-C849-A091-74A0C8A18567}">
      <dsp:nvSpPr>
        <dsp:cNvPr id="0" name=""/>
        <dsp:cNvSpPr/>
      </dsp:nvSpPr>
      <dsp:spPr>
        <a:xfrm rot="5400000">
          <a:off x="1227493" y="2278017"/>
          <a:ext cx="212012" cy="25441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000" kern="1200"/>
        </a:p>
      </dsp:txBody>
      <dsp:txXfrm rot="-5400000">
        <a:off x="1257175" y="2299218"/>
        <a:ext cx="152648" cy="148408"/>
      </dsp:txXfrm>
    </dsp:sp>
    <dsp:sp modelId="{7CDCD558-63C1-954F-8FE9-E3BABDE79181}">
      <dsp:nvSpPr>
        <dsp:cNvPr id="0" name=""/>
        <dsp:cNvSpPr/>
      </dsp:nvSpPr>
      <dsp:spPr>
        <a:xfrm>
          <a:off x="159053" y="2546566"/>
          <a:ext cx="2348893" cy="56536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latin typeface="Arial" panose="020B0604020202020204" pitchFamily="34" charset="0"/>
              <a:cs typeface="Arial" panose="020B0604020202020204" pitchFamily="34" charset="0"/>
            </a:rPr>
            <a:t>Feasibility analysis</a:t>
          </a:r>
        </a:p>
      </dsp:txBody>
      <dsp:txXfrm>
        <a:off x="175612" y="2563125"/>
        <a:ext cx="2315775" cy="532248"/>
      </dsp:txXfrm>
    </dsp:sp>
    <dsp:sp modelId="{C0D2D3FA-9FBC-1C48-BFBB-504B13CED324}">
      <dsp:nvSpPr>
        <dsp:cNvPr id="0" name=""/>
        <dsp:cNvSpPr/>
      </dsp:nvSpPr>
      <dsp:spPr>
        <a:xfrm rot="5400000">
          <a:off x="1227493" y="3126066"/>
          <a:ext cx="212012" cy="25441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000" kern="1200"/>
        </a:p>
      </dsp:txBody>
      <dsp:txXfrm rot="-5400000">
        <a:off x="1257175" y="3147267"/>
        <a:ext cx="152648" cy="148408"/>
      </dsp:txXfrm>
    </dsp:sp>
    <dsp:sp modelId="{C6566BBF-A7B0-1343-9BEC-DE173C175875}">
      <dsp:nvSpPr>
        <dsp:cNvPr id="0" name=""/>
        <dsp:cNvSpPr/>
      </dsp:nvSpPr>
      <dsp:spPr>
        <a:xfrm>
          <a:off x="156045" y="3394615"/>
          <a:ext cx="2354908" cy="56536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 val="22796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latin typeface="Arial" panose="020B0604020202020204" pitchFamily="34" charset="0"/>
              <a:cs typeface="Arial" panose="020B0604020202020204" pitchFamily="34" charset="0"/>
            </a:rPr>
            <a:t>Rollout</a:t>
          </a:r>
        </a:p>
      </dsp:txBody>
      <dsp:txXfrm>
        <a:off x="172604" y="3411174"/>
        <a:ext cx="2321790" cy="532248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AF0C974-12AD-F549-AEA2-F74D8AE900F0}">
      <dsp:nvSpPr>
        <dsp:cNvPr id="0" name=""/>
        <dsp:cNvSpPr/>
      </dsp:nvSpPr>
      <dsp:spPr>
        <a:xfrm>
          <a:off x="154892" y="2417"/>
          <a:ext cx="2357215" cy="56536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 val="23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latin typeface="Arial" panose="020B0604020202020204" pitchFamily="34" charset="0"/>
              <a:cs typeface="Arial" panose="020B0604020202020204" pitchFamily="34" charset="0"/>
            </a:rPr>
            <a:t>Literature review</a:t>
          </a:r>
        </a:p>
      </dsp:txBody>
      <dsp:txXfrm>
        <a:off x="171451" y="18976"/>
        <a:ext cx="2324097" cy="532248"/>
      </dsp:txXfrm>
    </dsp:sp>
    <dsp:sp modelId="{2BAA3F24-B944-B24D-BC2C-767146E89530}">
      <dsp:nvSpPr>
        <dsp:cNvPr id="0" name=""/>
        <dsp:cNvSpPr/>
      </dsp:nvSpPr>
      <dsp:spPr>
        <a:xfrm rot="5400000">
          <a:off x="1227493" y="581918"/>
          <a:ext cx="212012" cy="25441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000" kern="1200"/>
        </a:p>
      </dsp:txBody>
      <dsp:txXfrm rot="-5400000">
        <a:off x="1257175" y="603119"/>
        <a:ext cx="152648" cy="148408"/>
      </dsp:txXfrm>
    </dsp:sp>
    <dsp:sp modelId="{42AC732C-B402-8B4C-B942-D8C26F5FED0C}">
      <dsp:nvSpPr>
        <dsp:cNvPr id="0" name=""/>
        <dsp:cNvSpPr/>
      </dsp:nvSpPr>
      <dsp:spPr>
        <a:xfrm>
          <a:off x="154892" y="850467"/>
          <a:ext cx="2357215" cy="56536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 val="22879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latin typeface="Arial" panose="020B0604020202020204" pitchFamily="34" charset="0"/>
              <a:cs typeface="Arial" panose="020B0604020202020204" pitchFamily="34" charset="0"/>
            </a:rPr>
            <a:t>Existing methods</a:t>
          </a:r>
        </a:p>
      </dsp:txBody>
      <dsp:txXfrm>
        <a:off x="171451" y="867026"/>
        <a:ext cx="2324097" cy="532248"/>
      </dsp:txXfrm>
    </dsp:sp>
    <dsp:sp modelId="{B67D410A-CB0A-AA47-9EB0-B03F94C86DFF}">
      <dsp:nvSpPr>
        <dsp:cNvPr id="0" name=""/>
        <dsp:cNvSpPr/>
      </dsp:nvSpPr>
      <dsp:spPr>
        <a:xfrm rot="5400000">
          <a:off x="1227493" y="1429967"/>
          <a:ext cx="212012" cy="25441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000" kern="1200"/>
        </a:p>
      </dsp:txBody>
      <dsp:txXfrm rot="-5400000">
        <a:off x="1257175" y="1451168"/>
        <a:ext cx="152648" cy="148408"/>
      </dsp:txXfrm>
    </dsp:sp>
    <dsp:sp modelId="{355118CE-F60C-284C-8661-8F9289AEA174}">
      <dsp:nvSpPr>
        <dsp:cNvPr id="0" name=""/>
        <dsp:cNvSpPr/>
      </dsp:nvSpPr>
      <dsp:spPr>
        <a:xfrm>
          <a:off x="156045" y="1698516"/>
          <a:ext cx="2354908" cy="56536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 val="22796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latin typeface="Arial" panose="020B0604020202020204" pitchFamily="34" charset="0"/>
              <a:cs typeface="Arial" panose="020B0604020202020204" pitchFamily="34" charset="0"/>
            </a:rPr>
            <a:t>Design</a:t>
          </a:r>
        </a:p>
      </dsp:txBody>
      <dsp:txXfrm>
        <a:off x="172604" y="1715075"/>
        <a:ext cx="2321790" cy="532248"/>
      </dsp:txXfrm>
    </dsp:sp>
    <dsp:sp modelId="{19713655-5173-C849-A091-74A0C8A18567}">
      <dsp:nvSpPr>
        <dsp:cNvPr id="0" name=""/>
        <dsp:cNvSpPr/>
      </dsp:nvSpPr>
      <dsp:spPr>
        <a:xfrm rot="5400000">
          <a:off x="1227493" y="2278017"/>
          <a:ext cx="212012" cy="25441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000" kern="1200"/>
        </a:p>
      </dsp:txBody>
      <dsp:txXfrm rot="-5400000">
        <a:off x="1257175" y="2299218"/>
        <a:ext cx="152648" cy="148408"/>
      </dsp:txXfrm>
    </dsp:sp>
    <dsp:sp modelId="{7CDCD558-63C1-954F-8FE9-E3BABDE79181}">
      <dsp:nvSpPr>
        <dsp:cNvPr id="0" name=""/>
        <dsp:cNvSpPr/>
      </dsp:nvSpPr>
      <dsp:spPr>
        <a:xfrm>
          <a:off x="159053" y="2546566"/>
          <a:ext cx="2348893" cy="56536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 val="23031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latin typeface="Arial" panose="020B0604020202020204" pitchFamily="34" charset="0"/>
              <a:cs typeface="Arial" panose="020B0604020202020204" pitchFamily="34" charset="0"/>
            </a:rPr>
            <a:t>Feasibility analysis</a:t>
          </a:r>
        </a:p>
      </dsp:txBody>
      <dsp:txXfrm>
        <a:off x="175612" y="2563125"/>
        <a:ext cx="2315775" cy="532248"/>
      </dsp:txXfrm>
    </dsp:sp>
    <dsp:sp modelId="{C0D2D3FA-9FBC-1C48-BFBB-504B13CED324}">
      <dsp:nvSpPr>
        <dsp:cNvPr id="0" name=""/>
        <dsp:cNvSpPr/>
      </dsp:nvSpPr>
      <dsp:spPr>
        <a:xfrm rot="5400000">
          <a:off x="1227493" y="3126066"/>
          <a:ext cx="212012" cy="25441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000" kern="1200"/>
        </a:p>
      </dsp:txBody>
      <dsp:txXfrm rot="-5400000">
        <a:off x="1257175" y="3147267"/>
        <a:ext cx="152648" cy="148408"/>
      </dsp:txXfrm>
    </dsp:sp>
    <dsp:sp modelId="{C6566BBF-A7B0-1343-9BEC-DE173C175875}">
      <dsp:nvSpPr>
        <dsp:cNvPr id="0" name=""/>
        <dsp:cNvSpPr/>
      </dsp:nvSpPr>
      <dsp:spPr>
        <a:xfrm>
          <a:off x="156045" y="3394615"/>
          <a:ext cx="2354908" cy="56536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latin typeface="Arial" panose="020B0604020202020204" pitchFamily="34" charset="0"/>
              <a:cs typeface="Arial" panose="020B0604020202020204" pitchFamily="34" charset="0"/>
            </a:rPr>
            <a:t>Rollout</a:t>
          </a:r>
        </a:p>
      </dsp:txBody>
      <dsp:txXfrm>
        <a:off x="172604" y="3411174"/>
        <a:ext cx="2321790" cy="53224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52832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6905625" y="0"/>
            <a:ext cx="52832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8F32BD-39C5-2F41-91AE-F4DB1A6692B1}" type="datetimeFigureOut">
              <a:rPr lang="en-US" smtClean="0"/>
              <a:t>7/10/23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38600" y="857250"/>
            <a:ext cx="41148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1219200" y="3300413"/>
            <a:ext cx="9753600" cy="27003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52832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6905625" y="6513513"/>
            <a:ext cx="52832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412F04-6348-8742-AE55-33BCADC567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51333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F412F04-6348-8742-AE55-33BCADC56731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93713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F412F04-6348-8742-AE55-33BCADC56731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433787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F412F04-6348-8742-AE55-33BCADC56731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632406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F412F04-6348-8742-AE55-33BCADC56731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12454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emf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emf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emf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19329" y="411748"/>
            <a:ext cx="10953341" cy="7721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 dirty="0"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36933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/>
            </a:lvl1pPr>
          </a:lstStyle>
          <a:p>
            <a:endParaRPr dirty="0"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7/10/23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purple and white triangle background&#10;&#10;Description automatically generated">
            <a:extLst>
              <a:ext uri="{FF2B5EF4-FFF2-40B4-BE49-F238E27FC236}">
                <a16:creationId xmlns:a16="http://schemas.microsoft.com/office/drawing/2014/main" id="{166E5F1A-29C3-4CC4-1E2A-C5CACEE00BE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8" t="29889" r="306" b="49985"/>
          <a:stretch/>
        </p:blipFill>
        <p:spPr>
          <a:xfrm rot="10800000">
            <a:off x="304013" y="382872"/>
            <a:ext cx="11575872" cy="838200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80999" y="415892"/>
            <a:ext cx="11498885" cy="772160"/>
          </a:xfrm>
        </p:spPr>
        <p:txBody>
          <a:bodyPr lIns="0" tIns="0" rIns="0" bIns="0"/>
          <a:lstStyle>
            <a:lvl1pPr>
              <a:defRPr sz="49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 dirty="0"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08062" y="1326451"/>
            <a:ext cx="11575874" cy="369332"/>
          </a:xfrm>
        </p:spPr>
        <p:txBody>
          <a:bodyPr lIns="0" tIns="0" rIns="0" bIns="0"/>
          <a:lstStyle>
            <a:lvl1pPr>
              <a:defRPr sz="2400" b="1" i="0">
                <a:solidFill>
                  <a:srgbClr val="DE9424"/>
                </a:solidFill>
                <a:latin typeface="Arial"/>
                <a:cs typeface="Arial"/>
              </a:defRPr>
            </a:lvl1pPr>
          </a:lstStyle>
          <a:p>
            <a:endParaRPr dirty="0"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7/10/23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  <p:pic>
        <p:nvPicPr>
          <p:cNvPr id="9" name="evms logo" descr="Eastern Virginia Medical School logo" title="EVMS logo">
            <a:extLst>
              <a:ext uri="{FF2B5EF4-FFF2-40B4-BE49-F238E27FC236}">
                <a16:creationId xmlns:a16="http://schemas.microsoft.com/office/drawing/2014/main" id="{001CD8F3-FB24-6CF6-C162-31DE87A08E0B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304013" y="6028632"/>
            <a:ext cx="2209801" cy="698615"/>
          </a:xfrm>
          <a:prstGeom prst="rect">
            <a:avLst/>
          </a:prstGeom>
        </p:spPr>
      </p:pic>
      <p:pic>
        <p:nvPicPr>
          <p:cNvPr id="13" name="Picture 2" descr="C:\Users\Arne\Documents\Business\lucpac20131226\Lucile Packard\1172 Binder - SCH_EnterpriseLogo_2015_05_19 v3\SCH-LPCHS Logo Set 2015.08.11.v1\SCH Logo MS Update\Dual Enterprise H\MS\Dual_Enterprise_H_MS.emf">
            <a:extLst>
              <a:ext uri="{FF2B5EF4-FFF2-40B4-BE49-F238E27FC236}">
                <a16:creationId xmlns:a16="http://schemas.microsoft.com/office/drawing/2014/main" id="{A7F64A25-A9B5-2A16-43B1-7119A5DB4F37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18956" y="6180427"/>
            <a:ext cx="2112264" cy="3689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purple and white triangle background&#10;&#10;Description automatically generated">
            <a:extLst>
              <a:ext uri="{FF2B5EF4-FFF2-40B4-BE49-F238E27FC236}">
                <a16:creationId xmlns:a16="http://schemas.microsoft.com/office/drawing/2014/main" id="{D2140704-ECFF-AAA2-06C7-2E8706E6512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8" t="29889" r="306" b="49985"/>
          <a:stretch/>
        </p:blipFill>
        <p:spPr>
          <a:xfrm rot="10800000">
            <a:off x="304013" y="382872"/>
            <a:ext cx="11575872" cy="838200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9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 dirty="0"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7/10/23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  <p:pic>
        <p:nvPicPr>
          <p:cNvPr id="9" name="evms logo" descr="Eastern Virginia Medical School logo" title="EVMS logo">
            <a:extLst>
              <a:ext uri="{FF2B5EF4-FFF2-40B4-BE49-F238E27FC236}">
                <a16:creationId xmlns:a16="http://schemas.microsoft.com/office/drawing/2014/main" id="{A28CB508-7194-617F-ED30-1CE92DED5008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304013" y="6028632"/>
            <a:ext cx="2209801" cy="698615"/>
          </a:xfrm>
          <a:prstGeom prst="rect">
            <a:avLst/>
          </a:prstGeom>
        </p:spPr>
      </p:pic>
      <p:pic>
        <p:nvPicPr>
          <p:cNvPr id="10" name="Picture 2" descr="C:\Users\Arne\Documents\Business\lucpac20131226\Lucile Packard\1172 Binder - SCH_EnterpriseLogo_2015_05_19 v3\SCH-LPCHS Logo Set 2015.08.11.v1\SCH Logo MS Update\Dual Enterprise H\MS\Dual_Enterprise_H_MS.emf">
            <a:extLst>
              <a:ext uri="{FF2B5EF4-FFF2-40B4-BE49-F238E27FC236}">
                <a16:creationId xmlns:a16="http://schemas.microsoft.com/office/drawing/2014/main" id="{4EE1B600-B7A1-82DC-8878-9F7A9F895738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18956" y="6180427"/>
            <a:ext cx="2112264" cy="3689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9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7/10/23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  <p:pic>
        <p:nvPicPr>
          <p:cNvPr id="8" name="Picture 7" descr="A purple and white triangle background&#10;&#10;Description automatically generated">
            <a:extLst>
              <a:ext uri="{FF2B5EF4-FFF2-40B4-BE49-F238E27FC236}">
                <a16:creationId xmlns:a16="http://schemas.microsoft.com/office/drawing/2014/main" id="{443CF65C-230F-D979-61DC-001E5DC7362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8" t="29889" r="306" b="49985"/>
          <a:stretch/>
        </p:blipFill>
        <p:spPr>
          <a:xfrm rot="10800000">
            <a:off x="304013" y="382872"/>
            <a:ext cx="11575872" cy="838200"/>
          </a:xfrm>
          <a:prstGeom prst="rect">
            <a:avLst/>
          </a:prstGeom>
        </p:spPr>
      </p:pic>
      <p:pic>
        <p:nvPicPr>
          <p:cNvPr id="9" name="evms logo" descr="Eastern Virginia Medical School logo" title="EVMS logo">
            <a:extLst>
              <a:ext uri="{FF2B5EF4-FFF2-40B4-BE49-F238E27FC236}">
                <a16:creationId xmlns:a16="http://schemas.microsoft.com/office/drawing/2014/main" id="{528D3260-A56A-10A9-96E7-7E758E4D6898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304013" y="6028632"/>
            <a:ext cx="2209801" cy="698615"/>
          </a:xfrm>
          <a:prstGeom prst="rect">
            <a:avLst/>
          </a:prstGeom>
        </p:spPr>
      </p:pic>
      <p:pic>
        <p:nvPicPr>
          <p:cNvPr id="10" name="Picture 2" descr="C:\Users\Arne\Documents\Business\lucpac20131226\Lucile Packard\1172 Binder - SCH_EnterpriseLogo_2015_05_19 v3\SCH-LPCHS Logo Set 2015.08.11.v1\SCH Logo MS Update\Dual Enterprise H\MS\Dual_Enterprise_H_MS.emf">
            <a:extLst>
              <a:ext uri="{FF2B5EF4-FFF2-40B4-BE49-F238E27FC236}">
                <a16:creationId xmlns:a16="http://schemas.microsoft.com/office/drawing/2014/main" id="{FC99FE3A-9B7A-1D5A-15C4-CC592FADFFFE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18956" y="6180427"/>
            <a:ext cx="2112264" cy="3689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7/10/23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  <p:pic>
        <p:nvPicPr>
          <p:cNvPr id="5" name="evms logo" descr="Eastern Virginia Medical School logo" title="EVMS logo">
            <a:extLst>
              <a:ext uri="{FF2B5EF4-FFF2-40B4-BE49-F238E27FC236}">
                <a16:creationId xmlns:a16="http://schemas.microsoft.com/office/drawing/2014/main" id="{47A2E7EC-B3A5-B3AB-4F74-D01D25885B6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04013" y="6028632"/>
            <a:ext cx="2209801" cy="698615"/>
          </a:xfrm>
          <a:prstGeom prst="rect">
            <a:avLst/>
          </a:prstGeom>
        </p:spPr>
      </p:pic>
      <p:pic>
        <p:nvPicPr>
          <p:cNvPr id="6" name="Picture 2" descr="C:\Users\Arne\Documents\Business\lucpac20131226\Lucile Packard\1172 Binder - SCH_EnterpriseLogo_2015_05_19 v3\SCH-LPCHS Logo Set 2015.08.11.v1\SCH Logo MS Update\Dual Enterprise H\MS\Dual_Enterprise_H_MS.emf">
            <a:extLst>
              <a:ext uri="{FF2B5EF4-FFF2-40B4-BE49-F238E27FC236}">
                <a16:creationId xmlns:a16="http://schemas.microsoft.com/office/drawing/2014/main" id="{8C17581B-682D-B414-82BB-715DA52D352D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18956" y="6180427"/>
            <a:ext cx="2112264" cy="3689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3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A purple and white triangle background&#10;&#10;Description automatically generated">
            <a:extLst>
              <a:ext uri="{FF2B5EF4-FFF2-40B4-BE49-F238E27FC236}">
                <a16:creationId xmlns:a16="http://schemas.microsoft.com/office/drawing/2014/main" id="{627FD756-9E79-127D-CF87-BA75C5013A45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8" t="29889" r="306" b="49985"/>
          <a:stretch/>
        </p:blipFill>
        <p:spPr>
          <a:xfrm rot="10800000">
            <a:off x="304013" y="382872"/>
            <a:ext cx="11575872" cy="838200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81000" y="411748"/>
            <a:ext cx="11361410" cy="7721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9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 dirty="0"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08062" y="1326451"/>
            <a:ext cx="11575874" cy="4038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800" b="1" i="0">
                <a:solidFill>
                  <a:srgbClr val="DE9424"/>
                </a:solidFill>
                <a:latin typeface="Arial"/>
                <a:cs typeface="Arial"/>
              </a:defRPr>
            </a:lvl1pPr>
          </a:lstStyle>
          <a:p>
            <a:endParaRPr dirty="0"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7/10/23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36933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 sz="24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1" name="evms logo" descr="Eastern Virginia Medical School logo" title="EVMS logo">
            <a:extLst>
              <a:ext uri="{FF2B5EF4-FFF2-40B4-BE49-F238E27FC236}">
                <a16:creationId xmlns:a16="http://schemas.microsoft.com/office/drawing/2014/main" id="{EDD43950-B0E3-5536-9940-C7BF7DC97FAD}"/>
              </a:ext>
            </a:extLst>
          </p:cNvPr>
          <p:cNvPicPr>
            <a:picLocks noChangeAspect="1"/>
          </p:cNvPicPr>
          <p:nvPr userDrawn="1"/>
        </p:nvPicPr>
        <p:blipFill>
          <a:blip r:embed="rId8"/>
          <a:stretch>
            <a:fillRect/>
          </a:stretch>
        </p:blipFill>
        <p:spPr>
          <a:xfrm>
            <a:off x="304013" y="6028632"/>
            <a:ext cx="2209801" cy="698615"/>
          </a:xfrm>
          <a:prstGeom prst="rect">
            <a:avLst/>
          </a:prstGeom>
        </p:spPr>
      </p:pic>
      <p:pic>
        <p:nvPicPr>
          <p:cNvPr id="12" name="Picture 2" descr="C:\Users\Arne\Documents\Business\lucpac20131226\Lucile Packard\1172 Binder - SCH_EnterpriseLogo_2015_05_19 v3\SCH-LPCHS Logo Set 2015.08.11.v1\SCH Logo MS Update\Dual Enterprise H\MS\Dual_Enterprise_H_MS.emf">
            <a:extLst>
              <a:ext uri="{FF2B5EF4-FFF2-40B4-BE49-F238E27FC236}">
                <a16:creationId xmlns:a16="http://schemas.microsoft.com/office/drawing/2014/main" id="{CCB72B1C-1F82-8B7C-B645-C8695BF8717E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9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18956" y="6180427"/>
            <a:ext cx="2112264" cy="3689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mailto:martinnr@evms.edu" TargetMode="External"/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7" Type="http://schemas.openxmlformats.org/officeDocument/2006/relationships/image" Target="../media/image10.png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sv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svg"/><Relationship Id="rId4" Type="http://schemas.openxmlformats.org/officeDocument/2006/relationships/image" Target="../media/image13.png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svg"/><Relationship Id="rId3" Type="http://schemas.openxmlformats.org/officeDocument/2006/relationships/image" Target="../media/image11.png"/><Relationship Id="rId7" Type="http://schemas.openxmlformats.org/officeDocument/2006/relationships/image" Target="../media/image1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svg"/><Relationship Id="rId5" Type="http://schemas.openxmlformats.org/officeDocument/2006/relationships/image" Target="../media/image15.png"/><Relationship Id="rId4" Type="http://schemas.openxmlformats.org/officeDocument/2006/relationships/image" Target="../media/image12.sv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cdc.gov/violenceprevention/pdf/CAN-Prevention-Technical-Package.pdf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cdc.gov/violenceprevention/childabuseandneglect/fastfact.html" TargetMode="External"/><Relationship Id="rId5" Type="http://schemas.openxmlformats.org/officeDocument/2006/relationships/image" Target="../media/image8.svg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7" Type="http://schemas.openxmlformats.org/officeDocument/2006/relationships/image" Target="../media/image9.emf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7" Type="http://schemas.openxmlformats.org/officeDocument/2006/relationships/image" Target="../media/image9.emf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3">
            <a:extLst>
              <a:ext uri="{FF2B5EF4-FFF2-40B4-BE49-F238E27FC236}">
                <a16:creationId xmlns:a16="http://schemas.microsoft.com/office/drawing/2014/main" id="{B73C1A52-EC31-73FC-70B4-B9F28238FB0C}"/>
              </a:ext>
            </a:extLst>
          </p:cNvPr>
          <p:cNvSpPr txBox="1">
            <a:spLocks/>
          </p:cNvSpPr>
          <p:nvPr/>
        </p:nvSpPr>
        <p:spPr>
          <a:xfrm>
            <a:off x="639161" y="914459"/>
            <a:ext cx="10505871" cy="1520288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>
            <a:lvl1pPr>
              <a:defRPr>
                <a:latin typeface="+mj-lt"/>
                <a:ea typeface="+mj-ea"/>
                <a:cs typeface="+mj-cs"/>
              </a:defRPr>
            </a:lvl1pPr>
          </a:lstStyle>
          <a:p>
            <a:pPr marL="12700">
              <a:spcBef>
                <a:spcPts val="95"/>
              </a:spcBef>
            </a:pPr>
            <a:r>
              <a:rPr lang="en-US" sz="4900" kern="0" spc="-5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SCAN for Abuse – Universal EHR-based Child Abuse Screening</a:t>
            </a:r>
            <a:endParaRPr lang="en-US" sz="4900" kern="0" spc="-25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object 4">
            <a:extLst>
              <a:ext uri="{FF2B5EF4-FFF2-40B4-BE49-F238E27FC236}">
                <a16:creationId xmlns:a16="http://schemas.microsoft.com/office/drawing/2014/main" id="{3561CCCB-23C4-B1CB-6808-F9313E67D0F9}"/>
              </a:ext>
            </a:extLst>
          </p:cNvPr>
          <p:cNvSpPr txBox="1"/>
          <p:nvPr/>
        </p:nvSpPr>
        <p:spPr>
          <a:xfrm>
            <a:off x="609483" y="3581400"/>
            <a:ext cx="11086244" cy="13780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24600"/>
              </a:lnSpc>
              <a:spcBef>
                <a:spcPts val="100"/>
              </a:spcBef>
            </a:pPr>
            <a:r>
              <a:rPr lang="en-US" sz="2400" spc="-5" dirty="0">
                <a:latin typeface="Arial" panose="020B0604020202020204" pitchFamily="34" charset="0"/>
                <a:cs typeface="Arial" panose="020B0604020202020204" pitchFamily="34" charset="0"/>
              </a:rPr>
              <a:t>Nolan Martin, MS4</a:t>
            </a:r>
            <a:r>
              <a:rPr sz="2400" spc="-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2400" spc="-5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700" marR="5080">
              <a:lnSpc>
                <a:spcPct val="124600"/>
              </a:lnSpc>
              <a:spcBef>
                <a:spcPts val="100"/>
              </a:spcBef>
            </a:pPr>
            <a:r>
              <a:rPr lang="en-US" sz="2400" spc="-5" dirty="0">
                <a:latin typeface="Arial" panose="020B0604020202020204" pitchFamily="34" charset="0"/>
                <a:cs typeface="Arial" panose="020B0604020202020204" pitchFamily="34" charset="0"/>
              </a:rPr>
              <a:t>Eastern Virginia Medical School</a:t>
            </a:r>
            <a:r>
              <a:rPr sz="2400" spc="-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2400" spc="-5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700" marR="5080">
              <a:lnSpc>
                <a:spcPct val="124600"/>
              </a:lnSpc>
              <a:spcBef>
                <a:spcPts val="100"/>
              </a:spcBef>
            </a:pPr>
            <a:r>
              <a:rPr lang="en-US" sz="2400" spc="-10" dirty="0">
                <a:latin typeface="Arial" panose="020B0604020202020204" pitchFamily="34" charset="0"/>
                <a:cs typeface="Arial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martinnr@evms.edu</a:t>
            </a:r>
            <a:endParaRPr lang="en-US" sz="2400" spc="-1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C95EAEC-BD45-0502-4FAC-9F9C85A03FA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05800" y="2590800"/>
            <a:ext cx="3124200" cy="31181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103096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611904-E67A-4DC9-AA36-C1F3302304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do we screen currently?</a:t>
            </a:r>
          </a:p>
        </p:txBody>
      </p: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978D182F-0AE8-BE2C-6D68-18C474217B3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238337275"/>
              </p:ext>
            </p:extLst>
          </p:nvPr>
        </p:nvGraphicFramePr>
        <p:xfrm>
          <a:off x="152400" y="1447800"/>
          <a:ext cx="2667000" cy="3962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Text Placeholder 2">
            <a:extLst>
              <a:ext uri="{FF2B5EF4-FFF2-40B4-BE49-F238E27FC236}">
                <a16:creationId xmlns:a16="http://schemas.microsoft.com/office/drawing/2014/main" id="{E27A4096-DBB5-9BB2-3D70-3E1EB59268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211275" y="1453179"/>
            <a:ext cx="8531135" cy="3877985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Staff interviews (360-bed, Level I Ped Trauma Center):</a:t>
            </a:r>
          </a:p>
          <a:p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Providers rely on individual expertise in escalating suspected NAT with no mandated training or required screening</a:t>
            </a:r>
          </a:p>
          <a:p>
            <a:pPr lvl="1"/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Suspected Child Abuse and Neglect (SCAN) Team consists of child abuse pediatricians and social workers who review charts from consulting providers</a:t>
            </a:r>
          </a:p>
          <a:p>
            <a:pPr lvl="1"/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No standard or automated process in escalating patients flagged as being “at risk” of abuse</a:t>
            </a:r>
          </a:p>
        </p:txBody>
      </p:sp>
    </p:spTree>
    <p:extLst>
      <p:ext uri="{BB962C8B-B14F-4D97-AF65-F5344CB8AC3E}">
        <p14:creationId xmlns:p14="http://schemas.microsoft.com/office/powerpoint/2010/main" val="173378616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611904-E67A-4DC9-AA36-C1F3302304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Designing an intervention</a:t>
            </a:r>
          </a:p>
        </p:txBody>
      </p: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978D182F-0AE8-BE2C-6D68-18C474217B3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83201243"/>
              </p:ext>
            </p:extLst>
          </p:nvPr>
        </p:nvGraphicFramePr>
        <p:xfrm>
          <a:off x="152400" y="1447800"/>
          <a:ext cx="2667000" cy="3962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Text Placeholder 2">
            <a:extLst>
              <a:ext uri="{FF2B5EF4-FFF2-40B4-BE49-F238E27FC236}">
                <a16:creationId xmlns:a16="http://schemas.microsoft.com/office/drawing/2014/main" id="{E27A4096-DBB5-9BB2-3D70-3E1EB59268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211275" y="1453179"/>
            <a:ext cx="8531135" cy="369332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Goals: Increase detection, limit burden of detection</a:t>
            </a:r>
          </a:p>
        </p:txBody>
      </p:sp>
      <p:sp>
        <p:nvSpPr>
          <p:cNvPr id="6" name="Shape 906">
            <a:extLst>
              <a:ext uri="{FF2B5EF4-FFF2-40B4-BE49-F238E27FC236}">
                <a16:creationId xmlns:a16="http://schemas.microsoft.com/office/drawing/2014/main" id="{87AD3FD1-A7F0-3318-4A87-E8AF9520BE1A}"/>
              </a:ext>
            </a:extLst>
          </p:cNvPr>
          <p:cNvSpPr/>
          <p:nvPr/>
        </p:nvSpPr>
        <p:spPr>
          <a:xfrm>
            <a:off x="4953000" y="2217276"/>
            <a:ext cx="3314398" cy="3296699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EFEFEF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" name="Shape 915">
            <a:extLst>
              <a:ext uri="{FF2B5EF4-FFF2-40B4-BE49-F238E27FC236}">
                <a16:creationId xmlns:a16="http://schemas.microsoft.com/office/drawing/2014/main" id="{55E9FE94-8B5A-70E2-AEE3-903683D44F49}"/>
              </a:ext>
            </a:extLst>
          </p:cNvPr>
          <p:cNvSpPr/>
          <p:nvPr/>
        </p:nvSpPr>
        <p:spPr>
          <a:xfrm>
            <a:off x="4974915" y="1962376"/>
            <a:ext cx="3270599" cy="443099"/>
          </a:xfrm>
          <a:prstGeom prst="rect">
            <a:avLst/>
          </a:prstGeom>
          <a:solidFill>
            <a:srgbClr val="D9EAD3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r>
              <a:rPr lang="de-CH" sz="20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All </a:t>
            </a:r>
            <a:r>
              <a:rPr lang="de-CH" sz="20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patients</a:t>
            </a:r>
            <a:r>
              <a:rPr lang="de-CH" sz="20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de-CH" sz="2000" b="0" i="0" u="sng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&lt;</a:t>
            </a:r>
            <a:r>
              <a:rPr lang="de-CH" sz="20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5 </a:t>
            </a:r>
            <a:r>
              <a:rPr lang="de-CH" sz="20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y</a:t>
            </a:r>
            <a:r>
              <a:rPr lang="de-CH" sz="20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/o</a:t>
            </a:r>
          </a:p>
        </p:txBody>
      </p:sp>
      <p:sp>
        <p:nvSpPr>
          <p:cNvPr id="10" name="Shape 916">
            <a:extLst>
              <a:ext uri="{FF2B5EF4-FFF2-40B4-BE49-F238E27FC236}">
                <a16:creationId xmlns:a16="http://schemas.microsoft.com/office/drawing/2014/main" id="{F44D745A-35AD-4448-7E5A-FDD69040F7FF}"/>
              </a:ext>
            </a:extLst>
          </p:cNvPr>
          <p:cNvSpPr/>
          <p:nvPr/>
        </p:nvSpPr>
        <p:spPr>
          <a:xfrm>
            <a:off x="5452199" y="3009496"/>
            <a:ext cx="2316000" cy="691799"/>
          </a:xfrm>
          <a:prstGeom prst="rect">
            <a:avLst/>
          </a:prstGeom>
          <a:solidFill>
            <a:srgbClr val="B6D7A8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r>
              <a:rPr lang="de-CH" sz="20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Manageable</a:t>
            </a:r>
            <a:r>
              <a:rPr lang="de-CH" sz="20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# </a:t>
            </a:r>
            <a:r>
              <a:rPr lang="de-CH" sz="20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to</a:t>
            </a:r>
            <a:r>
              <a:rPr lang="de-CH" sz="20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SW</a:t>
            </a:r>
          </a:p>
        </p:txBody>
      </p:sp>
      <p:sp>
        <p:nvSpPr>
          <p:cNvPr id="11" name="Shape 917">
            <a:extLst>
              <a:ext uri="{FF2B5EF4-FFF2-40B4-BE49-F238E27FC236}">
                <a16:creationId xmlns:a16="http://schemas.microsoft.com/office/drawing/2014/main" id="{9A460448-41CB-ECC9-3BAA-D0D95334122B}"/>
              </a:ext>
            </a:extLst>
          </p:cNvPr>
          <p:cNvSpPr/>
          <p:nvPr/>
        </p:nvSpPr>
        <p:spPr>
          <a:xfrm>
            <a:off x="5871600" y="5548669"/>
            <a:ext cx="1477198" cy="1055100"/>
          </a:xfrm>
          <a:prstGeom prst="rect">
            <a:avLst/>
          </a:prstGeom>
          <a:solidFill>
            <a:srgbClr val="93C47D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r>
              <a:rPr lang="de-CH" sz="20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CPS Report</a:t>
            </a:r>
          </a:p>
        </p:txBody>
      </p:sp>
      <p:sp>
        <p:nvSpPr>
          <p:cNvPr id="12" name="Shape 928">
            <a:extLst>
              <a:ext uri="{FF2B5EF4-FFF2-40B4-BE49-F238E27FC236}">
                <a16:creationId xmlns:a16="http://schemas.microsoft.com/office/drawing/2014/main" id="{3F15B7F7-76EA-82E6-57CF-9AAF8550BF3B}"/>
              </a:ext>
            </a:extLst>
          </p:cNvPr>
          <p:cNvSpPr/>
          <p:nvPr/>
        </p:nvSpPr>
        <p:spPr>
          <a:xfrm>
            <a:off x="5042153" y="2464275"/>
            <a:ext cx="359700" cy="443099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29828" y="80503"/>
                </a:moveTo>
                <a:lnTo>
                  <a:pt x="43067" y="80503"/>
                </a:lnTo>
                <a:lnTo>
                  <a:pt x="44065" y="80611"/>
                </a:lnTo>
                <a:lnTo>
                  <a:pt x="45019" y="80914"/>
                </a:lnTo>
                <a:lnTo>
                  <a:pt x="45839" y="81346"/>
                </a:lnTo>
                <a:lnTo>
                  <a:pt x="46593" y="81929"/>
                </a:lnTo>
                <a:lnTo>
                  <a:pt x="47192" y="82663"/>
                </a:lnTo>
                <a:lnTo>
                  <a:pt x="47636" y="83462"/>
                </a:lnTo>
                <a:lnTo>
                  <a:pt x="47946" y="84390"/>
                </a:lnTo>
                <a:lnTo>
                  <a:pt x="48013" y="85362"/>
                </a:lnTo>
                <a:lnTo>
                  <a:pt x="47946" y="86312"/>
                </a:lnTo>
                <a:lnTo>
                  <a:pt x="47636" y="87241"/>
                </a:lnTo>
                <a:lnTo>
                  <a:pt x="47192" y="88061"/>
                </a:lnTo>
                <a:lnTo>
                  <a:pt x="46593" y="88774"/>
                </a:lnTo>
                <a:lnTo>
                  <a:pt x="45839" y="89357"/>
                </a:lnTo>
                <a:lnTo>
                  <a:pt x="45019" y="89832"/>
                </a:lnTo>
                <a:lnTo>
                  <a:pt x="44065" y="90091"/>
                </a:lnTo>
                <a:lnTo>
                  <a:pt x="43067" y="90199"/>
                </a:lnTo>
                <a:lnTo>
                  <a:pt x="29828" y="90199"/>
                </a:lnTo>
                <a:lnTo>
                  <a:pt x="28830" y="90091"/>
                </a:lnTo>
                <a:lnTo>
                  <a:pt x="27876" y="89832"/>
                </a:lnTo>
                <a:lnTo>
                  <a:pt x="27055" y="89357"/>
                </a:lnTo>
                <a:lnTo>
                  <a:pt x="26301" y="88774"/>
                </a:lnTo>
                <a:lnTo>
                  <a:pt x="25703" y="88061"/>
                </a:lnTo>
                <a:lnTo>
                  <a:pt x="25259" y="87241"/>
                </a:lnTo>
                <a:lnTo>
                  <a:pt x="24949" y="86312"/>
                </a:lnTo>
                <a:lnTo>
                  <a:pt x="24838" y="85362"/>
                </a:lnTo>
                <a:lnTo>
                  <a:pt x="24949" y="84390"/>
                </a:lnTo>
                <a:lnTo>
                  <a:pt x="25259" y="83462"/>
                </a:lnTo>
                <a:lnTo>
                  <a:pt x="25703" y="82663"/>
                </a:lnTo>
                <a:lnTo>
                  <a:pt x="26301" y="81929"/>
                </a:lnTo>
                <a:lnTo>
                  <a:pt x="27055" y="81346"/>
                </a:lnTo>
                <a:lnTo>
                  <a:pt x="27876" y="80914"/>
                </a:lnTo>
                <a:lnTo>
                  <a:pt x="28830" y="80611"/>
                </a:lnTo>
                <a:lnTo>
                  <a:pt x="29828" y="80503"/>
                </a:lnTo>
                <a:close/>
                <a:moveTo>
                  <a:pt x="115143" y="74155"/>
                </a:moveTo>
                <a:lnTo>
                  <a:pt x="116008" y="74219"/>
                </a:lnTo>
                <a:lnTo>
                  <a:pt x="116828" y="74479"/>
                </a:lnTo>
                <a:lnTo>
                  <a:pt x="117582" y="74846"/>
                </a:lnTo>
                <a:lnTo>
                  <a:pt x="118336" y="75364"/>
                </a:lnTo>
                <a:lnTo>
                  <a:pt x="118935" y="76012"/>
                </a:lnTo>
                <a:lnTo>
                  <a:pt x="119423" y="76703"/>
                </a:lnTo>
                <a:lnTo>
                  <a:pt x="119756" y="77480"/>
                </a:lnTo>
                <a:lnTo>
                  <a:pt x="119955" y="78322"/>
                </a:lnTo>
                <a:lnTo>
                  <a:pt x="120000" y="79121"/>
                </a:lnTo>
                <a:lnTo>
                  <a:pt x="119889" y="79964"/>
                </a:lnTo>
                <a:lnTo>
                  <a:pt x="119622" y="80806"/>
                </a:lnTo>
                <a:lnTo>
                  <a:pt x="119201" y="81561"/>
                </a:lnTo>
                <a:lnTo>
                  <a:pt x="118669" y="82296"/>
                </a:lnTo>
                <a:lnTo>
                  <a:pt x="88020" y="115465"/>
                </a:lnTo>
                <a:lnTo>
                  <a:pt x="87466" y="116005"/>
                </a:lnTo>
                <a:lnTo>
                  <a:pt x="86823" y="116415"/>
                </a:lnTo>
                <a:lnTo>
                  <a:pt x="86113" y="116739"/>
                </a:lnTo>
                <a:lnTo>
                  <a:pt x="85359" y="116955"/>
                </a:lnTo>
                <a:lnTo>
                  <a:pt x="84538" y="117063"/>
                </a:lnTo>
                <a:lnTo>
                  <a:pt x="84383" y="117063"/>
                </a:lnTo>
                <a:lnTo>
                  <a:pt x="83407" y="116998"/>
                </a:lnTo>
                <a:lnTo>
                  <a:pt x="82498" y="116739"/>
                </a:lnTo>
                <a:lnTo>
                  <a:pt x="81633" y="116307"/>
                </a:lnTo>
                <a:lnTo>
                  <a:pt x="80924" y="115724"/>
                </a:lnTo>
                <a:lnTo>
                  <a:pt x="63537" y="99442"/>
                </a:lnTo>
                <a:lnTo>
                  <a:pt x="62849" y="98707"/>
                </a:lnTo>
                <a:lnTo>
                  <a:pt x="62361" y="97865"/>
                </a:lnTo>
                <a:lnTo>
                  <a:pt x="62095" y="96980"/>
                </a:lnTo>
                <a:lnTo>
                  <a:pt x="61984" y="96073"/>
                </a:lnTo>
                <a:lnTo>
                  <a:pt x="62029" y="95123"/>
                </a:lnTo>
                <a:lnTo>
                  <a:pt x="62295" y="94237"/>
                </a:lnTo>
                <a:lnTo>
                  <a:pt x="62738" y="93374"/>
                </a:lnTo>
                <a:lnTo>
                  <a:pt x="63337" y="92596"/>
                </a:lnTo>
                <a:lnTo>
                  <a:pt x="64136" y="91970"/>
                </a:lnTo>
                <a:lnTo>
                  <a:pt x="64956" y="91495"/>
                </a:lnTo>
                <a:lnTo>
                  <a:pt x="65888" y="91214"/>
                </a:lnTo>
                <a:lnTo>
                  <a:pt x="66841" y="91106"/>
                </a:lnTo>
                <a:lnTo>
                  <a:pt x="67773" y="91171"/>
                </a:lnTo>
                <a:lnTo>
                  <a:pt x="68704" y="91430"/>
                </a:lnTo>
                <a:lnTo>
                  <a:pt x="69569" y="91840"/>
                </a:lnTo>
                <a:lnTo>
                  <a:pt x="70412" y="92445"/>
                </a:lnTo>
                <a:lnTo>
                  <a:pt x="84051" y="105229"/>
                </a:lnTo>
                <a:lnTo>
                  <a:pt x="111284" y="75753"/>
                </a:lnTo>
                <a:lnTo>
                  <a:pt x="111949" y="75170"/>
                </a:lnTo>
                <a:lnTo>
                  <a:pt x="112659" y="74694"/>
                </a:lnTo>
                <a:lnTo>
                  <a:pt x="113457" y="74371"/>
                </a:lnTo>
                <a:lnTo>
                  <a:pt x="114278" y="74198"/>
                </a:lnTo>
                <a:lnTo>
                  <a:pt x="115143" y="74155"/>
                </a:lnTo>
                <a:close/>
                <a:moveTo>
                  <a:pt x="29828" y="54763"/>
                </a:moveTo>
                <a:lnTo>
                  <a:pt x="74537" y="54763"/>
                </a:lnTo>
                <a:lnTo>
                  <a:pt x="75512" y="54871"/>
                </a:lnTo>
                <a:lnTo>
                  <a:pt x="76444" y="55173"/>
                </a:lnTo>
                <a:lnTo>
                  <a:pt x="77309" y="55605"/>
                </a:lnTo>
                <a:lnTo>
                  <a:pt x="78041" y="56188"/>
                </a:lnTo>
                <a:lnTo>
                  <a:pt x="78639" y="56922"/>
                </a:lnTo>
                <a:lnTo>
                  <a:pt x="79127" y="57721"/>
                </a:lnTo>
                <a:lnTo>
                  <a:pt x="79393" y="58628"/>
                </a:lnTo>
                <a:lnTo>
                  <a:pt x="79504" y="59578"/>
                </a:lnTo>
                <a:lnTo>
                  <a:pt x="79393" y="60572"/>
                </a:lnTo>
                <a:lnTo>
                  <a:pt x="79127" y="61479"/>
                </a:lnTo>
                <a:lnTo>
                  <a:pt x="78639" y="62278"/>
                </a:lnTo>
                <a:lnTo>
                  <a:pt x="78041" y="63012"/>
                </a:lnTo>
                <a:lnTo>
                  <a:pt x="77309" y="63595"/>
                </a:lnTo>
                <a:lnTo>
                  <a:pt x="76444" y="64048"/>
                </a:lnTo>
                <a:lnTo>
                  <a:pt x="75512" y="64329"/>
                </a:lnTo>
                <a:lnTo>
                  <a:pt x="74537" y="64437"/>
                </a:lnTo>
                <a:lnTo>
                  <a:pt x="29828" y="64437"/>
                </a:lnTo>
                <a:lnTo>
                  <a:pt x="28830" y="64329"/>
                </a:lnTo>
                <a:lnTo>
                  <a:pt x="27876" y="64048"/>
                </a:lnTo>
                <a:lnTo>
                  <a:pt x="27055" y="63595"/>
                </a:lnTo>
                <a:lnTo>
                  <a:pt x="26301" y="63012"/>
                </a:lnTo>
                <a:lnTo>
                  <a:pt x="25703" y="62278"/>
                </a:lnTo>
                <a:lnTo>
                  <a:pt x="25259" y="61479"/>
                </a:lnTo>
                <a:lnTo>
                  <a:pt x="24949" y="60572"/>
                </a:lnTo>
                <a:lnTo>
                  <a:pt x="24838" y="59578"/>
                </a:lnTo>
                <a:lnTo>
                  <a:pt x="24949" y="58628"/>
                </a:lnTo>
                <a:lnTo>
                  <a:pt x="25259" y="57721"/>
                </a:lnTo>
                <a:lnTo>
                  <a:pt x="25703" y="56922"/>
                </a:lnTo>
                <a:lnTo>
                  <a:pt x="26301" y="56188"/>
                </a:lnTo>
                <a:lnTo>
                  <a:pt x="27055" y="55605"/>
                </a:lnTo>
                <a:lnTo>
                  <a:pt x="27876" y="55173"/>
                </a:lnTo>
                <a:lnTo>
                  <a:pt x="28830" y="54871"/>
                </a:lnTo>
                <a:lnTo>
                  <a:pt x="29828" y="54763"/>
                </a:lnTo>
                <a:close/>
                <a:moveTo>
                  <a:pt x="29828" y="28202"/>
                </a:moveTo>
                <a:lnTo>
                  <a:pt x="74537" y="28202"/>
                </a:lnTo>
                <a:lnTo>
                  <a:pt x="75512" y="28288"/>
                </a:lnTo>
                <a:lnTo>
                  <a:pt x="76444" y="28569"/>
                </a:lnTo>
                <a:lnTo>
                  <a:pt x="77309" y="29001"/>
                </a:lnTo>
                <a:lnTo>
                  <a:pt x="78041" y="29627"/>
                </a:lnTo>
                <a:lnTo>
                  <a:pt x="78639" y="30318"/>
                </a:lnTo>
                <a:lnTo>
                  <a:pt x="79127" y="31160"/>
                </a:lnTo>
                <a:lnTo>
                  <a:pt x="79393" y="32046"/>
                </a:lnTo>
                <a:lnTo>
                  <a:pt x="79504" y="33039"/>
                </a:lnTo>
                <a:lnTo>
                  <a:pt x="79393" y="34011"/>
                </a:lnTo>
                <a:lnTo>
                  <a:pt x="79127" y="34896"/>
                </a:lnTo>
                <a:lnTo>
                  <a:pt x="78639" y="35738"/>
                </a:lnTo>
                <a:lnTo>
                  <a:pt x="78041" y="36429"/>
                </a:lnTo>
                <a:lnTo>
                  <a:pt x="77309" y="37055"/>
                </a:lnTo>
                <a:lnTo>
                  <a:pt x="76444" y="37487"/>
                </a:lnTo>
                <a:lnTo>
                  <a:pt x="75512" y="37768"/>
                </a:lnTo>
                <a:lnTo>
                  <a:pt x="74537" y="37854"/>
                </a:lnTo>
                <a:lnTo>
                  <a:pt x="29828" y="37854"/>
                </a:lnTo>
                <a:lnTo>
                  <a:pt x="28830" y="37768"/>
                </a:lnTo>
                <a:lnTo>
                  <a:pt x="27876" y="37487"/>
                </a:lnTo>
                <a:lnTo>
                  <a:pt x="27055" y="37055"/>
                </a:lnTo>
                <a:lnTo>
                  <a:pt x="26301" y="36429"/>
                </a:lnTo>
                <a:lnTo>
                  <a:pt x="25703" y="35738"/>
                </a:lnTo>
                <a:lnTo>
                  <a:pt x="25259" y="34896"/>
                </a:lnTo>
                <a:lnTo>
                  <a:pt x="24949" y="34011"/>
                </a:lnTo>
                <a:lnTo>
                  <a:pt x="24838" y="33039"/>
                </a:lnTo>
                <a:lnTo>
                  <a:pt x="24949" y="32046"/>
                </a:lnTo>
                <a:lnTo>
                  <a:pt x="25259" y="31160"/>
                </a:lnTo>
                <a:lnTo>
                  <a:pt x="25703" y="30318"/>
                </a:lnTo>
                <a:lnTo>
                  <a:pt x="26301" y="29627"/>
                </a:lnTo>
                <a:lnTo>
                  <a:pt x="27055" y="29001"/>
                </a:lnTo>
                <a:lnTo>
                  <a:pt x="27876" y="28569"/>
                </a:lnTo>
                <a:lnTo>
                  <a:pt x="28830" y="28288"/>
                </a:lnTo>
                <a:lnTo>
                  <a:pt x="29828" y="28202"/>
                </a:lnTo>
                <a:close/>
                <a:moveTo>
                  <a:pt x="4967" y="0"/>
                </a:moveTo>
                <a:lnTo>
                  <a:pt x="97712" y="0"/>
                </a:lnTo>
                <a:lnTo>
                  <a:pt x="98732" y="129"/>
                </a:lnTo>
                <a:lnTo>
                  <a:pt x="99641" y="410"/>
                </a:lnTo>
                <a:lnTo>
                  <a:pt x="100484" y="842"/>
                </a:lnTo>
                <a:lnTo>
                  <a:pt x="101216" y="1425"/>
                </a:lnTo>
                <a:lnTo>
                  <a:pt x="101836" y="2159"/>
                </a:lnTo>
                <a:lnTo>
                  <a:pt x="102302" y="2958"/>
                </a:lnTo>
                <a:lnTo>
                  <a:pt x="102568" y="3886"/>
                </a:lnTo>
                <a:lnTo>
                  <a:pt x="102679" y="4858"/>
                </a:lnTo>
                <a:lnTo>
                  <a:pt x="102679" y="63638"/>
                </a:lnTo>
                <a:lnTo>
                  <a:pt x="102568" y="64588"/>
                </a:lnTo>
                <a:lnTo>
                  <a:pt x="102302" y="65495"/>
                </a:lnTo>
                <a:lnTo>
                  <a:pt x="101836" y="66294"/>
                </a:lnTo>
                <a:lnTo>
                  <a:pt x="101216" y="67028"/>
                </a:lnTo>
                <a:lnTo>
                  <a:pt x="100484" y="67612"/>
                </a:lnTo>
                <a:lnTo>
                  <a:pt x="99641" y="68065"/>
                </a:lnTo>
                <a:lnTo>
                  <a:pt x="98732" y="68346"/>
                </a:lnTo>
                <a:lnTo>
                  <a:pt x="97712" y="68454"/>
                </a:lnTo>
                <a:lnTo>
                  <a:pt x="96691" y="68346"/>
                </a:lnTo>
                <a:lnTo>
                  <a:pt x="95804" y="68065"/>
                </a:lnTo>
                <a:lnTo>
                  <a:pt x="94939" y="67612"/>
                </a:lnTo>
                <a:lnTo>
                  <a:pt x="94230" y="67028"/>
                </a:lnTo>
                <a:lnTo>
                  <a:pt x="93587" y="66294"/>
                </a:lnTo>
                <a:lnTo>
                  <a:pt x="93121" y="65495"/>
                </a:lnTo>
                <a:lnTo>
                  <a:pt x="92833" y="64588"/>
                </a:lnTo>
                <a:lnTo>
                  <a:pt x="92766" y="63638"/>
                </a:lnTo>
                <a:lnTo>
                  <a:pt x="92766" y="9695"/>
                </a:lnTo>
                <a:lnTo>
                  <a:pt x="9957" y="9695"/>
                </a:lnTo>
                <a:lnTo>
                  <a:pt x="9957" y="110325"/>
                </a:lnTo>
                <a:lnTo>
                  <a:pt x="48013" y="110325"/>
                </a:lnTo>
                <a:lnTo>
                  <a:pt x="49033" y="110433"/>
                </a:lnTo>
                <a:lnTo>
                  <a:pt x="49964" y="110671"/>
                </a:lnTo>
                <a:lnTo>
                  <a:pt x="50785" y="111146"/>
                </a:lnTo>
                <a:lnTo>
                  <a:pt x="51539" y="111750"/>
                </a:lnTo>
                <a:lnTo>
                  <a:pt x="52138" y="112441"/>
                </a:lnTo>
                <a:lnTo>
                  <a:pt x="52603" y="113284"/>
                </a:lnTo>
                <a:lnTo>
                  <a:pt x="52892" y="114191"/>
                </a:lnTo>
                <a:lnTo>
                  <a:pt x="53003" y="115141"/>
                </a:lnTo>
                <a:lnTo>
                  <a:pt x="52892" y="116113"/>
                </a:lnTo>
                <a:lnTo>
                  <a:pt x="52603" y="117041"/>
                </a:lnTo>
                <a:lnTo>
                  <a:pt x="52138" y="117840"/>
                </a:lnTo>
                <a:lnTo>
                  <a:pt x="51539" y="118574"/>
                </a:lnTo>
                <a:lnTo>
                  <a:pt x="50785" y="119157"/>
                </a:lnTo>
                <a:lnTo>
                  <a:pt x="49964" y="119589"/>
                </a:lnTo>
                <a:lnTo>
                  <a:pt x="49033" y="119892"/>
                </a:lnTo>
                <a:lnTo>
                  <a:pt x="48013" y="120000"/>
                </a:lnTo>
                <a:lnTo>
                  <a:pt x="4967" y="120000"/>
                </a:lnTo>
                <a:lnTo>
                  <a:pt x="3991" y="119892"/>
                </a:lnTo>
                <a:lnTo>
                  <a:pt x="3060" y="119589"/>
                </a:lnTo>
                <a:lnTo>
                  <a:pt x="2195" y="119157"/>
                </a:lnTo>
                <a:lnTo>
                  <a:pt x="1463" y="118574"/>
                </a:lnTo>
                <a:lnTo>
                  <a:pt x="864" y="117840"/>
                </a:lnTo>
                <a:lnTo>
                  <a:pt x="377" y="117041"/>
                </a:lnTo>
                <a:lnTo>
                  <a:pt x="110" y="116113"/>
                </a:lnTo>
                <a:lnTo>
                  <a:pt x="0" y="115141"/>
                </a:lnTo>
                <a:lnTo>
                  <a:pt x="0" y="4858"/>
                </a:lnTo>
                <a:lnTo>
                  <a:pt x="110" y="3886"/>
                </a:lnTo>
                <a:lnTo>
                  <a:pt x="377" y="2958"/>
                </a:lnTo>
                <a:lnTo>
                  <a:pt x="864" y="2159"/>
                </a:lnTo>
                <a:lnTo>
                  <a:pt x="1463" y="1425"/>
                </a:lnTo>
                <a:lnTo>
                  <a:pt x="2195" y="842"/>
                </a:lnTo>
                <a:lnTo>
                  <a:pt x="3060" y="410"/>
                </a:lnTo>
                <a:lnTo>
                  <a:pt x="3991" y="129"/>
                </a:lnTo>
                <a:lnTo>
                  <a:pt x="4967" y="0"/>
                </a:lnTo>
                <a:close/>
              </a:path>
            </a:pathLst>
          </a:custGeom>
          <a:solidFill>
            <a:srgbClr val="980000"/>
          </a:solidFill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24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13" name="Shape 937">
            <a:extLst>
              <a:ext uri="{FF2B5EF4-FFF2-40B4-BE49-F238E27FC236}">
                <a16:creationId xmlns:a16="http://schemas.microsoft.com/office/drawing/2014/main" id="{A28A2EAB-E017-FAA9-F776-C39B562C365B}"/>
              </a:ext>
            </a:extLst>
          </p:cNvPr>
          <p:cNvGrpSpPr/>
          <p:nvPr/>
        </p:nvGrpSpPr>
        <p:grpSpPr>
          <a:xfrm>
            <a:off x="4974102" y="3818475"/>
            <a:ext cx="386235" cy="386001"/>
            <a:chOff x="4667251" y="4117975"/>
            <a:chExt cx="5205361" cy="5202187"/>
          </a:xfrm>
        </p:grpSpPr>
        <p:sp>
          <p:nvSpPr>
            <p:cNvPr id="14" name="Shape 938">
              <a:extLst>
                <a:ext uri="{FF2B5EF4-FFF2-40B4-BE49-F238E27FC236}">
                  <a16:creationId xmlns:a16="http://schemas.microsoft.com/office/drawing/2014/main" id="{3D5BFCF8-1377-5411-1230-423F3DC39370}"/>
                </a:ext>
              </a:extLst>
            </p:cNvPr>
            <p:cNvSpPr/>
            <p:nvPr/>
          </p:nvSpPr>
          <p:spPr>
            <a:xfrm>
              <a:off x="7847013" y="7294563"/>
              <a:ext cx="2025599" cy="2025599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40893" y="0"/>
                  </a:moveTo>
                  <a:lnTo>
                    <a:pt x="111586" y="70795"/>
                  </a:lnTo>
                  <a:lnTo>
                    <a:pt x="113983" y="73477"/>
                  </a:lnTo>
                  <a:lnTo>
                    <a:pt x="115957" y="76393"/>
                  </a:lnTo>
                  <a:lnTo>
                    <a:pt x="117649" y="79498"/>
                  </a:lnTo>
                  <a:lnTo>
                    <a:pt x="118777" y="82791"/>
                  </a:lnTo>
                  <a:lnTo>
                    <a:pt x="119623" y="86036"/>
                  </a:lnTo>
                  <a:lnTo>
                    <a:pt x="120000" y="89517"/>
                  </a:lnTo>
                  <a:lnTo>
                    <a:pt x="120000" y="92904"/>
                  </a:lnTo>
                  <a:lnTo>
                    <a:pt x="119623" y="96291"/>
                  </a:lnTo>
                  <a:lnTo>
                    <a:pt x="118777" y="99678"/>
                  </a:lnTo>
                  <a:lnTo>
                    <a:pt x="117649" y="102830"/>
                  </a:lnTo>
                  <a:lnTo>
                    <a:pt x="115957" y="105934"/>
                  </a:lnTo>
                  <a:lnTo>
                    <a:pt x="113983" y="108945"/>
                  </a:lnTo>
                  <a:lnTo>
                    <a:pt x="111586" y="111673"/>
                  </a:lnTo>
                  <a:lnTo>
                    <a:pt x="108860" y="113978"/>
                  </a:lnTo>
                  <a:lnTo>
                    <a:pt x="105945" y="116048"/>
                  </a:lnTo>
                  <a:lnTo>
                    <a:pt x="102843" y="117647"/>
                  </a:lnTo>
                  <a:lnTo>
                    <a:pt x="99647" y="118871"/>
                  </a:lnTo>
                  <a:lnTo>
                    <a:pt x="96263" y="119623"/>
                  </a:lnTo>
                  <a:lnTo>
                    <a:pt x="92925" y="120000"/>
                  </a:lnTo>
                  <a:lnTo>
                    <a:pt x="89447" y="120000"/>
                  </a:lnTo>
                  <a:lnTo>
                    <a:pt x="86063" y="119623"/>
                  </a:lnTo>
                  <a:lnTo>
                    <a:pt x="82773" y="118871"/>
                  </a:lnTo>
                  <a:lnTo>
                    <a:pt x="79482" y="117647"/>
                  </a:lnTo>
                  <a:lnTo>
                    <a:pt x="76427" y="116048"/>
                  </a:lnTo>
                  <a:lnTo>
                    <a:pt x="73513" y="113978"/>
                  </a:lnTo>
                  <a:lnTo>
                    <a:pt x="70693" y="111673"/>
                  </a:lnTo>
                  <a:lnTo>
                    <a:pt x="0" y="40878"/>
                  </a:lnTo>
                  <a:lnTo>
                    <a:pt x="6862" y="36174"/>
                  </a:lnTo>
                  <a:lnTo>
                    <a:pt x="13396" y="30999"/>
                  </a:lnTo>
                  <a:lnTo>
                    <a:pt x="19694" y="25495"/>
                  </a:lnTo>
                  <a:lnTo>
                    <a:pt x="25522" y="19662"/>
                  </a:lnTo>
                  <a:lnTo>
                    <a:pt x="31022" y="13406"/>
                  </a:lnTo>
                  <a:lnTo>
                    <a:pt x="36192" y="6820"/>
                  </a:lnTo>
                  <a:lnTo>
                    <a:pt x="40893" y="0"/>
                  </a:lnTo>
                  <a:close/>
                </a:path>
              </a:pathLst>
            </a:custGeom>
            <a:solidFill>
              <a:srgbClr val="980000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2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5" name="Shape 939">
              <a:extLst>
                <a:ext uri="{FF2B5EF4-FFF2-40B4-BE49-F238E27FC236}">
                  <a16:creationId xmlns:a16="http://schemas.microsoft.com/office/drawing/2014/main" id="{7726BA88-E5A7-0B3D-9FB3-137EDF12F4DA}"/>
                </a:ext>
              </a:extLst>
            </p:cNvPr>
            <p:cNvSpPr/>
            <p:nvPr/>
          </p:nvSpPr>
          <p:spPr>
            <a:xfrm>
              <a:off x="4667251" y="4117975"/>
              <a:ext cx="3905097" cy="3903600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59963" y="15030"/>
                  </a:moveTo>
                  <a:lnTo>
                    <a:pt x="56330" y="15176"/>
                  </a:lnTo>
                  <a:lnTo>
                    <a:pt x="52672" y="15616"/>
                  </a:lnTo>
                  <a:lnTo>
                    <a:pt x="49160" y="16299"/>
                  </a:lnTo>
                  <a:lnTo>
                    <a:pt x="45771" y="17324"/>
                  </a:lnTo>
                  <a:lnTo>
                    <a:pt x="42503" y="18519"/>
                  </a:lnTo>
                  <a:lnTo>
                    <a:pt x="39357" y="20032"/>
                  </a:lnTo>
                  <a:lnTo>
                    <a:pt x="36285" y="21740"/>
                  </a:lnTo>
                  <a:lnTo>
                    <a:pt x="33407" y="23692"/>
                  </a:lnTo>
                  <a:lnTo>
                    <a:pt x="30749" y="25815"/>
                  </a:lnTo>
                  <a:lnTo>
                    <a:pt x="28213" y="28206"/>
                  </a:lnTo>
                  <a:lnTo>
                    <a:pt x="25824" y="30744"/>
                  </a:lnTo>
                  <a:lnTo>
                    <a:pt x="23678" y="33452"/>
                  </a:lnTo>
                  <a:lnTo>
                    <a:pt x="21751" y="36331"/>
                  </a:lnTo>
                  <a:lnTo>
                    <a:pt x="20044" y="39357"/>
                  </a:lnTo>
                  <a:lnTo>
                    <a:pt x="18532" y="42505"/>
                  </a:lnTo>
                  <a:lnTo>
                    <a:pt x="17313" y="45774"/>
                  </a:lnTo>
                  <a:lnTo>
                    <a:pt x="16289" y="49166"/>
                  </a:lnTo>
                  <a:lnTo>
                    <a:pt x="15557" y="52728"/>
                  </a:lnTo>
                  <a:lnTo>
                    <a:pt x="15118" y="56315"/>
                  </a:lnTo>
                  <a:lnTo>
                    <a:pt x="14972" y="60024"/>
                  </a:lnTo>
                  <a:lnTo>
                    <a:pt x="15118" y="63660"/>
                  </a:lnTo>
                  <a:lnTo>
                    <a:pt x="15557" y="67271"/>
                  </a:lnTo>
                  <a:lnTo>
                    <a:pt x="16289" y="70809"/>
                  </a:lnTo>
                  <a:lnTo>
                    <a:pt x="17313" y="74225"/>
                  </a:lnTo>
                  <a:lnTo>
                    <a:pt x="18532" y="77470"/>
                  </a:lnTo>
                  <a:lnTo>
                    <a:pt x="20044" y="80642"/>
                  </a:lnTo>
                  <a:lnTo>
                    <a:pt x="21751" y="83668"/>
                  </a:lnTo>
                  <a:lnTo>
                    <a:pt x="23678" y="86522"/>
                  </a:lnTo>
                  <a:lnTo>
                    <a:pt x="25824" y="89255"/>
                  </a:lnTo>
                  <a:lnTo>
                    <a:pt x="28213" y="91769"/>
                  </a:lnTo>
                  <a:lnTo>
                    <a:pt x="30749" y="94160"/>
                  </a:lnTo>
                  <a:lnTo>
                    <a:pt x="33407" y="96307"/>
                  </a:lnTo>
                  <a:lnTo>
                    <a:pt x="36285" y="98259"/>
                  </a:lnTo>
                  <a:lnTo>
                    <a:pt x="39357" y="99943"/>
                  </a:lnTo>
                  <a:lnTo>
                    <a:pt x="42503" y="101455"/>
                  </a:lnTo>
                  <a:lnTo>
                    <a:pt x="45771" y="102675"/>
                  </a:lnTo>
                  <a:lnTo>
                    <a:pt x="49160" y="103700"/>
                  </a:lnTo>
                  <a:lnTo>
                    <a:pt x="52672" y="104383"/>
                  </a:lnTo>
                  <a:lnTo>
                    <a:pt x="56330" y="104823"/>
                  </a:lnTo>
                  <a:lnTo>
                    <a:pt x="59963" y="104969"/>
                  </a:lnTo>
                  <a:lnTo>
                    <a:pt x="63669" y="104823"/>
                  </a:lnTo>
                  <a:lnTo>
                    <a:pt x="67254" y="104383"/>
                  </a:lnTo>
                  <a:lnTo>
                    <a:pt x="70766" y="103700"/>
                  </a:lnTo>
                  <a:lnTo>
                    <a:pt x="74180" y="102675"/>
                  </a:lnTo>
                  <a:lnTo>
                    <a:pt x="77472" y="101455"/>
                  </a:lnTo>
                  <a:lnTo>
                    <a:pt x="80642" y="99943"/>
                  </a:lnTo>
                  <a:lnTo>
                    <a:pt x="83665" y="98259"/>
                  </a:lnTo>
                  <a:lnTo>
                    <a:pt x="86519" y="96307"/>
                  </a:lnTo>
                  <a:lnTo>
                    <a:pt x="89250" y="94160"/>
                  </a:lnTo>
                  <a:lnTo>
                    <a:pt x="91786" y="91769"/>
                  </a:lnTo>
                  <a:lnTo>
                    <a:pt x="94102" y="89255"/>
                  </a:lnTo>
                  <a:lnTo>
                    <a:pt x="96297" y="86522"/>
                  </a:lnTo>
                  <a:lnTo>
                    <a:pt x="98199" y="83668"/>
                  </a:lnTo>
                  <a:lnTo>
                    <a:pt x="99955" y="80642"/>
                  </a:lnTo>
                  <a:lnTo>
                    <a:pt x="101418" y="77470"/>
                  </a:lnTo>
                  <a:lnTo>
                    <a:pt x="102662" y="74225"/>
                  </a:lnTo>
                  <a:lnTo>
                    <a:pt x="103637" y="70809"/>
                  </a:lnTo>
                  <a:lnTo>
                    <a:pt x="104369" y="67271"/>
                  </a:lnTo>
                  <a:lnTo>
                    <a:pt x="104807" y="63660"/>
                  </a:lnTo>
                  <a:lnTo>
                    <a:pt x="104954" y="60024"/>
                  </a:lnTo>
                  <a:lnTo>
                    <a:pt x="104807" y="56315"/>
                  </a:lnTo>
                  <a:lnTo>
                    <a:pt x="104369" y="52728"/>
                  </a:lnTo>
                  <a:lnTo>
                    <a:pt x="103637" y="49166"/>
                  </a:lnTo>
                  <a:lnTo>
                    <a:pt x="102662" y="45774"/>
                  </a:lnTo>
                  <a:lnTo>
                    <a:pt x="101418" y="42505"/>
                  </a:lnTo>
                  <a:lnTo>
                    <a:pt x="99955" y="39357"/>
                  </a:lnTo>
                  <a:lnTo>
                    <a:pt x="98199" y="36331"/>
                  </a:lnTo>
                  <a:lnTo>
                    <a:pt x="96297" y="33452"/>
                  </a:lnTo>
                  <a:lnTo>
                    <a:pt x="94102" y="30744"/>
                  </a:lnTo>
                  <a:lnTo>
                    <a:pt x="91786" y="28206"/>
                  </a:lnTo>
                  <a:lnTo>
                    <a:pt x="89250" y="25815"/>
                  </a:lnTo>
                  <a:lnTo>
                    <a:pt x="86519" y="23692"/>
                  </a:lnTo>
                  <a:lnTo>
                    <a:pt x="83665" y="21740"/>
                  </a:lnTo>
                  <a:lnTo>
                    <a:pt x="80642" y="20032"/>
                  </a:lnTo>
                  <a:lnTo>
                    <a:pt x="77472" y="18519"/>
                  </a:lnTo>
                  <a:lnTo>
                    <a:pt x="74180" y="17324"/>
                  </a:lnTo>
                  <a:lnTo>
                    <a:pt x="70766" y="16299"/>
                  </a:lnTo>
                  <a:lnTo>
                    <a:pt x="67254" y="15616"/>
                  </a:lnTo>
                  <a:lnTo>
                    <a:pt x="63669" y="15176"/>
                  </a:lnTo>
                  <a:lnTo>
                    <a:pt x="59963" y="15030"/>
                  </a:lnTo>
                  <a:close/>
                  <a:moveTo>
                    <a:pt x="59963" y="0"/>
                  </a:moveTo>
                  <a:lnTo>
                    <a:pt x="64255" y="146"/>
                  </a:lnTo>
                  <a:lnTo>
                    <a:pt x="68473" y="585"/>
                  </a:lnTo>
                  <a:lnTo>
                    <a:pt x="72570" y="1317"/>
                  </a:lnTo>
                  <a:lnTo>
                    <a:pt x="76594" y="2342"/>
                  </a:lnTo>
                  <a:lnTo>
                    <a:pt x="80495" y="3586"/>
                  </a:lnTo>
                  <a:lnTo>
                    <a:pt x="84251" y="5099"/>
                  </a:lnTo>
                  <a:lnTo>
                    <a:pt x="87884" y="6905"/>
                  </a:lnTo>
                  <a:lnTo>
                    <a:pt x="91396" y="8906"/>
                  </a:lnTo>
                  <a:lnTo>
                    <a:pt x="94736" y="11126"/>
                  </a:lnTo>
                  <a:lnTo>
                    <a:pt x="97955" y="13566"/>
                  </a:lnTo>
                  <a:lnTo>
                    <a:pt x="100979" y="16201"/>
                  </a:lnTo>
                  <a:lnTo>
                    <a:pt x="103783" y="19007"/>
                  </a:lnTo>
                  <a:lnTo>
                    <a:pt x="106417" y="22033"/>
                  </a:lnTo>
                  <a:lnTo>
                    <a:pt x="108855" y="25254"/>
                  </a:lnTo>
                  <a:lnTo>
                    <a:pt x="111099" y="28548"/>
                  </a:lnTo>
                  <a:lnTo>
                    <a:pt x="113074" y="32061"/>
                  </a:lnTo>
                  <a:lnTo>
                    <a:pt x="114830" y="35697"/>
                  </a:lnTo>
                  <a:lnTo>
                    <a:pt x="116390" y="39503"/>
                  </a:lnTo>
                  <a:lnTo>
                    <a:pt x="117659" y="43383"/>
                  </a:lnTo>
                  <a:lnTo>
                    <a:pt x="118634" y="47409"/>
                  </a:lnTo>
                  <a:lnTo>
                    <a:pt x="119365" y="51508"/>
                  </a:lnTo>
                  <a:lnTo>
                    <a:pt x="119804" y="55681"/>
                  </a:lnTo>
                  <a:lnTo>
                    <a:pt x="120000" y="60024"/>
                  </a:lnTo>
                  <a:lnTo>
                    <a:pt x="119804" y="64294"/>
                  </a:lnTo>
                  <a:lnTo>
                    <a:pt x="119365" y="68491"/>
                  </a:lnTo>
                  <a:lnTo>
                    <a:pt x="118634" y="72566"/>
                  </a:lnTo>
                  <a:lnTo>
                    <a:pt x="117659" y="76592"/>
                  </a:lnTo>
                  <a:lnTo>
                    <a:pt x="116390" y="80496"/>
                  </a:lnTo>
                  <a:lnTo>
                    <a:pt x="114830" y="84278"/>
                  </a:lnTo>
                  <a:lnTo>
                    <a:pt x="113074" y="87938"/>
                  </a:lnTo>
                  <a:lnTo>
                    <a:pt x="111099" y="91427"/>
                  </a:lnTo>
                  <a:lnTo>
                    <a:pt x="108855" y="94745"/>
                  </a:lnTo>
                  <a:lnTo>
                    <a:pt x="106417" y="97966"/>
                  </a:lnTo>
                  <a:lnTo>
                    <a:pt x="103783" y="100967"/>
                  </a:lnTo>
                  <a:lnTo>
                    <a:pt x="100979" y="103798"/>
                  </a:lnTo>
                  <a:lnTo>
                    <a:pt x="97955" y="106409"/>
                  </a:lnTo>
                  <a:lnTo>
                    <a:pt x="94736" y="108849"/>
                  </a:lnTo>
                  <a:lnTo>
                    <a:pt x="91396" y="111093"/>
                  </a:lnTo>
                  <a:lnTo>
                    <a:pt x="87884" y="113070"/>
                  </a:lnTo>
                  <a:lnTo>
                    <a:pt x="84251" y="114875"/>
                  </a:lnTo>
                  <a:lnTo>
                    <a:pt x="80495" y="116388"/>
                  </a:lnTo>
                  <a:lnTo>
                    <a:pt x="76594" y="117657"/>
                  </a:lnTo>
                  <a:lnTo>
                    <a:pt x="72570" y="118682"/>
                  </a:lnTo>
                  <a:lnTo>
                    <a:pt x="68473" y="119414"/>
                  </a:lnTo>
                  <a:lnTo>
                    <a:pt x="64255" y="119853"/>
                  </a:lnTo>
                  <a:lnTo>
                    <a:pt x="59963" y="120000"/>
                  </a:lnTo>
                  <a:lnTo>
                    <a:pt x="55695" y="119853"/>
                  </a:lnTo>
                  <a:lnTo>
                    <a:pt x="51501" y="119414"/>
                  </a:lnTo>
                  <a:lnTo>
                    <a:pt x="47380" y="118682"/>
                  </a:lnTo>
                  <a:lnTo>
                    <a:pt x="43381" y="117657"/>
                  </a:lnTo>
                  <a:lnTo>
                    <a:pt x="39504" y="116388"/>
                  </a:lnTo>
                  <a:lnTo>
                    <a:pt x="35700" y="114875"/>
                  </a:lnTo>
                  <a:lnTo>
                    <a:pt x="32042" y="113070"/>
                  </a:lnTo>
                  <a:lnTo>
                    <a:pt x="28555" y="111093"/>
                  </a:lnTo>
                  <a:lnTo>
                    <a:pt x="25190" y="108849"/>
                  </a:lnTo>
                  <a:lnTo>
                    <a:pt x="22044" y="106409"/>
                  </a:lnTo>
                  <a:lnTo>
                    <a:pt x="19020" y="103798"/>
                  </a:lnTo>
                  <a:lnTo>
                    <a:pt x="16191" y="100967"/>
                  </a:lnTo>
                  <a:lnTo>
                    <a:pt x="13509" y="97966"/>
                  </a:lnTo>
                  <a:lnTo>
                    <a:pt x="11095" y="94745"/>
                  </a:lnTo>
                  <a:lnTo>
                    <a:pt x="8900" y="91427"/>
                  </a:lnTo>
                  <a:lnTo>
                    <a:pt x="6901" y="87938"/>
                  </a:lnTo>
                  <a:lnTo>
                    <a:pt x="5096" y="84278"/>
                  </a:lnTo>
                  <a:lnTo>
                    <a:pt x="3609" y="80496"/>
                  </a:lnTo>
                  <a:lnTo>
                    <a:pt x="2340" y="76592"/>
                  </a:lnTo>
                  <a:lnTo>
                    <a:pt x="1316" y="72566"/>
                  </a:lnTo>
                  <a:lnTo>
                    <a:pt x="585" y="68491"/>
                  </a:lnTo>
                  <a:lnTo>
                    <a:pt x="146" y="64294"/>
                  </a:lnTo>
                  <a:lnTo>
                    <a:pt x="0" y="60024"/>
                  </a:lnTo>
                  <a:lnTo>
                    <a:pt x="146" y="55681"/>
                  </a:lnTo>
                  <a:lnTo>
                    <a:pt x="585" y="51508"/>
                  </a:lnTo>
                  <a:lnTo>
                    <a:pt x="1316" y="47409"/>
                  </a:lnTo>
                  <a:lnTo>
                    <a:pt x="2340" y="43383"/>
                  </a:lnTo>
                  <a:lnTo>
                    <a:pt x="3609" y="39503"/>
                  </a:lnTo>
                  <a:lnTo>
                    <a:pt x="5096" y="35697"/>
                  </a:lnTo>
                  <a:lnTo>
                    <a:pt x="6901" y="32061"/>
                  </a:lnTo>
                  <a:lnTo>
                    <a:pt x="8900" y="28548"/>
                  </a:lnTo>
                  <a:lnTo>
                    <a:pt x="11095" y="25254"/>
                  </a:lnTo>
                  <a:lnTo>
                    <a:pt x="13509" y="22033"/>
                  </a:lnTo>
                  <a:lnTo>
                    <a:pt x="16191" y="19007"/>
                  </a:lnTo>
                  <a:lnTo>
                    <a:pt x="19020" y="16201"/>
                  </a:lnTo>
                  <a:lnTo>
                    <a:pt x="22044" y="13566"/>
                  </a:lnTo>
                  <a:lnTo>
                    <a:pt x="25190" y="11126"/>
                  </a:lnTo>
                  <a:lnTo>
                    <a:pt x="28555" y="8906"/>
                  </a:lnTo>
                  <a:lnTo>
                    <a:pt x="32042" y="6905"/>
                  </a:lnTo>
                  <a:lnTo>
                    <a:pt x="35700" y="5099"/>
                  </a:lnTo>
                  <a:lnTo>
                    <a:pt x="39504" y="3586"/>
                  </a:lnTo>
                  <a:lnTo>
                    <a:pt x="43381" y="2342"/>
                  </a:lnTo>
                  <a:lnTo>
                    <a:pt x="47380" y="1317"/>
                  </a:lnTo>
                  <a:lnTo>
                    <a:pt x="51501" y="585"/>
                  </a:lnTo>
                  <a:lnTo>
                    <a:pt x="55695" y="146"/>
                  </a:lnTo>
                  <a:lnTo>
                    <a:pt x="59963" y="0"/>
                  </a:lnTo>
                  <a:close/>
                </a:path>
              </a:pathLst>
            </a:custGeom>
            <a:solidFill>
              <a:srgbClr val="980000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2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6" name="Shape 940">
              <a:extLst>
                <a:ext uri="{FF2B5EF4-FFF2-40B4-BE49-F238E27FC236}">
                  <a16:creationId xmlns:a16="http://schemas.microsoft.com/office/drawing/2014/main" id="{5A9C6A5E-08BA-8075-2228-CD0CFEE09B74}"/>
                </a:ext>
              </a:extLst>
            </p:cNvPr>
            <p:cNvSpPr/>
            <p:nvPr/>
          </p:nvSpPr>
          <p:spPr>
            <a:xfrm>
              <a:off x="5481637" y="4930775"/>
              <a:ext cx="1138200" cy="1139700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120000" y="0"/>
                  </a:moveTo>
                  <a:lnTo>
                    <a:pt x="120000" y="34285"/>
                  </a:lnTo>
                  <a:lnTo>
                    <a:pt x="110711" y="34787"/>
                  </a:lnTo>
                  <a:lnTo>
                    <a:pt x="101673" y="36292"/>
                  </a:lnTo>
                  <a:lnTo>
                    <a:pt x="92970" y="38634"/>
                  </a:lnTo>
                  <a:lnTo>
                    <a:pt x="84602" y="41811"/>
                  </a:lnTo>
                  <a:lnTo>
                    <a:pt x="76820" y="45993"/>
                  </a:lnTo>
                  <a:lnTo>
                    <a:pt x="69456" y="50843"/>
                  </a:lnTo>
                  <a:lnTo>
                    <a:pt x="62594" y="56278"/>
                  </a:lnTo>
                  <a:lnTo>
                    <a:pt x="56401" y="62466"/>
                  </a:lnTo>
                  <a:lnTo>
                    <a:pt x="50962" y="69324"/>
                  </a:lnTo>
                  <a:lnTo>
                    <a:pt x="46108" y="76599"/>
                  </a:lnTo>
                  <a:lnTo>
                    <a:pt x="41924" y="84459"/>
                  </a:lnTo>
                  <a:lnTo>
                    <a:pt x="38744" y="92822"/>
                  </a:lnTo>
                  <a:lnTo>
                    <a:pt x="36234" y="101435"/>
                  </a:lnTo>
                  <a:lnTo>
                    <a:pt x="34728" y="110634"/>
                  </a:lnTo>
                  <a:lnTo>
                    <a:pt x="34225" y="120000"/>
                  </a:lnTo>
                  <a:lnTo>
                    <a:pt x="0" y="120000"/>
                  </a:lnTo>
                  <a:lnTo>
                    <a:pt x="502" y="108961"/>
                  </a:lnTo>
                  <a:lnTo>
                    <a:pt x="1841" y="98341"/>
                  </a:lnTo>
                  <a:lnTo>
                    <a:pt x="4351" y="87972"/>
                  </a:lnTo>
                  <a:lnTo>
                    <a:pt x="7531" y="78104"/>
                  </a:lnTo>
                  <a:lnTo>
                    <a:pt x="11548" y="68487"/>
                  </a:lnTo>
                  <a:lnTo>
                    <a:pt x="16401" y="59456"/>
                  </a:lnTo>
                  <a:lnTo>
                    <a:pt x="22008" y="50843"/>
                  </a:lnTo>
                  <a:lnTo>
                    <a:pt x="28200" y="42648"/>
                  </a:lnTo>
                  <a:lnTo>
                    <a:pt x="35230" y="35121"/>
                  </a:lnTo>
                  <a:lnTo>
                    <a:pt x="42761" y="28097"/>
                  </a:lnTo>
                  <a:lnTo>
                    <a:pt x="50962" y="21993"/>
                  </a:lnTo>
                  <a:lnTo>
                    <a:pt x="59414" y="16306"/>
                  </a:lnTo>
                  <a:lnTo>
                    <a:pt x="68619" y="11456"/>
                  </a:lnTo>
                  <a:lnTo>
                    <a:pt x="78326" y="7442"/>
                  </a:lnTo>
                  <a:lnTo>
                    <a:pt x="88117" y="4264"/>
                  </a:lnTo>
                  <a:lnTo>
                    <a:pt x="98493" y="1923"/>
                  </a:lnTo>
                  <a:lnTo>
                    <a:pt x="109205" y="501"/>
                  </a:lnTo>
                  <a:lnTo>
                    <a:pt x="120000" y="0"/>
                  </a:lnTo>
                  <a:close/>
                </a:path>
              </a:pathLst>
            </a:custGeom>
            <a:solidFill>
              <a:srgbClr val="980000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2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7" name="Shape 942">
            <a:extLst>
              <a:ext uri="{FF2B5EF4-FFF2-40B4-BE49-F238E27FC236}">
                <a16:creationId xmlns:a16="http://schemas.microsoft.com/office/drawing/2014/main" id="{E528DE06-B52F-15B9-7AB9-C136F9F315AA}"/>
              </a:ext>
            </a:extLst>
          </p:cNvPr>
          <p:cNvSpPr txBox="1"/>
          <p:nvPr/>
        </p:nvSpPr>
        <p:spPr>
          <a:xfrm>
            <a:off x="5360571" y="2607364"/>
            <a:ext cx="3874199" cy="2013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de-CH" sz="18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Minimal &amp; </a:t>
            </a:r>
            <a:r>
              <a:rPr lang="de-CH" sz="1800" b="0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effective</a:t>
            </a:r>
            <a:r>
              <a:rPr lang="de-CH" sz="18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de-CH" sz="1800" b="0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nurse</a:t>
            </a:r>
            <a:r>
              <a:rPr lang="de-CH" sz="18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de-CH" sz="1800" b="0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questions</a:t>
            </a:r>
            <a:endParaRPr lang="de-CH" sz="18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" name="Shape 943">
            <a:extLst>
              <a:ext uri="{FF2B5EF4-FFF2-40B4-BE49-F238E27FC236}">
                <a16:creationId xmlns:a16="http://schemas.microsoft.com/office/drawing/2014/main" id="{9D8E03AE-66C9-7E08-4E7D-0E4D84321C9E}"/>
              </a:ext>
            </a:extLst>
          </p:cNvPr>
          <p:cNvSpPr txBox="1"/>
          <p:nvPr/>
        </p:nvSpPr>
        <p:spPr>
          <a:xfrm>
            <a:off x="5354920" y="3936997"/>
            <a:ext cx="3558673" cy="24629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de-CH" sz="18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Balanced workload for RN &amp; SW</a:t>
            </a:r>
          </a:p>
        </p:txBody>
      </p:sp>
    </p:spTree>
    <p:extLst>
      <p:ext uri="{BB962C8B-B14F-4D97-AF65-F5344CB8AC3E}">
        <p14:creationId xmlns:p14="http://schemas.microsoft.com/office/powerpoint/2010/main" val="38287446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611904-E67A-4DC9-AA36-C1F3302304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Designing an intervention</a:t>
            </a:r>
          </a:p>
        </p:txBody>
      </p: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978D182F-0AE8-BE2C-6D68-18C474217B3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379302666"/>
              </p:ext>
            </p:extLst>
          </p:nvPr>
        </p:nvGraphicFramePr>
        <p:xfrm>
          <a:off x="152400" y="1447800"/>
          <a:ext cx="2667000" cy="3962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Text Placeholder 2">
            <a:extLst>
              <a:ext uri="{FF2B5EF4-FFF2-40B4-BE49-F238E27FC236}">
                <a16:creationId xmlns:a16="http://schemas.microsoft.com/office/drawing/2014/main" id="{E27A4096-DBB5-9BB2-3D70-3E1EB59268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211275" y="1453179"/>
            <a:ext cx="8531135" cy="738664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Modified Nationwide Children’s Hospital (Columbus, OH) screening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E8D5ED36-1CC5-70FA-B998-613E88238A7D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657600" y="2250521"/>
            <a:ext cx="7240071" cy="31543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68738454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611904-E67A-4DC9-AA36-C1F3302304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Feasibility analysis</a:t>
            </a:r>
          </a:p>
        </p:txBody>
      </p: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978D182F-0AE8-BE2C-6D68-18C474217B3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149758168"/>
              </p:ext>
            </p:extLst>
          </p:nvPr>
        </p:nvGraphicFramePr>
        <p:xfrm>
          <a:off x="152400" y="1447800"/>
          <a:ext cx="2667000" cy="3962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Text Placeholder 2">
            <a:extLst>
              <a:ext uri="{FF2B5EF4-FFF2-40B4-BE49-F238E27FC236}">
                <a16:creationId xmlns:a16="http://schemas.microsoft.com/office/drawing/2014/main" id="{E27A4096-DBB5-9BB2-3D70-3E1EB59268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211275" y="1453179"/>
            <a:ext cx="8531135" cy="2769989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Retrospective chart review (data from 2016)</a:t>
            </a:r>
          </a:p>
          <a:p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Screening tool would have referred 131 patients for chart review with SCAN per year</a:t>
            </a:r>
          </a:p>
          <a:p>
            <a:pPr lvl="1"/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Captured 48 out of 54 total CPS reports for inpatients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Tested questionnaire with nursing staff and confirmed SCAN’s capacity for additional chart reviews</a:t>
            </a:r>
          </a:p>
        </p:txBody>
      </p:sp>
    </p:spTree>
    <p:extLst>
      <p:ext uri="{BB962C8B-B14F-4D97-AF65-F5344CB8AC3E}">
        <p14:creationId xmlns:p14="http://schemas.microsoft.com/office/powerpoint/2010/main" val="165325645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611904-E67A-4DC9-AA36-C1F3302304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Rollout</a:t>
            </a:r>
          </a:p>
        </p:txBody>
      </p: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978D182F-0AE8-BE2C-6D68-18C474217B3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543073833"/>
              </p:ext>
            </p:extLst>
          </p:nvPr>
        </p:nvGraphicFramePr>
        <p:xfrm>
          <a:off x="152400" y="1447800"/>
          <a:ext cx="2667000" cy="3962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Text Placeholder 2">
            <a:extLst>
              <a:ext uri="{FF2B5EF4-FFF2-40B4-BE49-F238E27FC236}">
                <a16:creationId xmlns:a16="http://schemas.microsoft.com/office/drawing/2014/main" id="{E27A4096-DBB5-9BB2-3D70-3E1EB59268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211275" y="1453179"/>
            <a:ext cx="8531135" cy="3508653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Epic implementation</a:t>
            </a:r>
          </a:p>
          <a:p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Implemented into admission nursing workflow</a:t>
            </a:r>
          </a:p>
          <a:p>
            <a:pPr lvl="1"/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Optional from November, 2018</a:t>
            </a:r>
          </a:p>
          <a:p>
            <a:pPr lvl="1"/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Required from January, 2019</a:t>
            </a:r>
          </a:p>
          <a:p>
            <a:pPr lvl="1"/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Collected counts of patients through each step of the screening workflow</a:t>
            </a:r>
          </a:p>
          <a:p>
            <a:pPr lvl="1"/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806251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>
            <a:extLst>
              <a:ext uri="{FF2B5EF4-FFF2-40B4-BE49-F238E27FC236}">
                <a16:creationId xmlns:a16="http://schemas.microsoft.com/office/drawing/2014/main" id="{5F58EC35-D399-D9DB-EB3F-C2E597732B64}"/>
              </a:ext>
            </a:extLst>
          </p:cNvPr>
          <p:cNvSpPr/>
          <p:nvPr/>
        </p:nvSpPr>
        <p:spPr>
          <a:xfrm>
            <a:off x="449588" y="4766497"/>
            <a:ext cx="11377404" cy="685799"/>
          </a:xfrm>
          <a:prstGeom prst="rect">
            <a:avLst/>
          </a:prstGeom>
          <a:solidFill>
            <a:schemeClr val="accent1">
              <a:alpha val="7215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2618FA37-4486-F7DB-E06E-E6816BE64B5E}"/>
              </a:ext>
            </a:extLst>
          </p:cNvPr>
          <p:cNvSpPr/>
          <p:nvPr/>
        </p:nvSpPr>
        <p:spPr>
          <a:xfrm>
            <a:off x="449588" y="2385482"/>
            <a:ext cx="11377404" cy="2275240"/>
          </a:xfrm>
          <a:prstGeom prst="rect">
            <a:avLst/>
          </a:prstGeom>
          <a:solidFill>
            <a:schemeClr val="accent1">
              <a:alpha val="7215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9B87E238-A106-43B3-35CD-2530E9607965}"/>
              </a:ext>
            </a:extLst>
          </p:cNvPr>
          <p:cNvSpPr/>
          <p:nvPr/>
        </p:nvSpPr>
        <p:spPr>
          <a:xfrm>
            <a:off x="449588" y="1600201"/>
            <a:ext cx="11377404" cy="685799"/>
          </a:xfrm>
          <a:prstGeom prst="rect">
            <a:avLst/>
          </a:prstGeom>
          <a:solidFill>
            <a:schemeClr val="accent1">
              <a:alpha val="7215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BD4CFEC-50CF-151A-AB72-2C9447C076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Our Intervention</a:t>
            </a:r>
          </a:p>
        </p:txBody>
      </p:sp>
      <p:sp>
        <p:nvSpPr>
          <p:cNvPr id="5" name="Shape 959">
            <a:extLst>
              <a:ext uri="{FF2B5EF4-FFF2-40B4-BE49-F238E27FC236}">
                <a16:creationId xmlns:a16="http://schemas.microsoft.com/office/drawing/2014/main" id="{7E1929CC-B34E-F37A-C40A-596BC6AB7884}"/>
              </a:ext>
            </a:extLst>
          </p:cNvPr>
          <p:cNvSpPr/>
          <p:nvPr/>
        </p:nvSpPr>
        <p:spPr>
          <a:xfrm>
            <a:off x="471359" y="1615377"/>
            <a:ext cx="2674612" cy="655443"/>
          </a:xfrm>
          <a:prstGeom prst="rect">
            <a:avLst/>
          </a:prstGeom>
          <a:solidFill>
            <a:srgbClr val="F4CCCC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r>
              <a:rPr lang="de-CH" sz="24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EHR Screening</a:t>
            </a:r>
            <a:endParaRPr lang="de-CH" sz="2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" name="Shape 959">
            <a:extLst>
              <a:ext uri="{FF2B5EF4-FFF2-40B4-BE49-F238E27FC236}">
                <a16:creationId xmlns:a16="http://schemas.microsoft.com/office/drawing/2014/main" id="{3A642208-7850-5C88-2EDA-2397AAD8C0D3}"/>
              </a:ext>
            </a:extLst>
          </p:cNvPr>
          <p:cNvSpPr/>
          <p:nvPr/>
        </p:nvSpPr>
        <p:spPr>
          <a:xfrm>
            <a:off x="2087252" y="2391775"/>
            <a:ext cx="2674612" cy="685799"/>
          </a:xfrm>
          <a:prstGeom prst="rect">
            <a:avLst/>
          </a:prstGeom>
          <a:solidFill>
            <a:srgbClr val="F4CCCC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r>
              <a:rPr lang="de-CH" sz="24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SCAN Review</a:t>
            </a:r>
            <a:endParaRPr lang="de-CH" sz="2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" name="Shape 959">
            <a:extLst>
              <a:ext uri="{FF2B5EF4-FFF2-40B4-BE49-F238E27FC236}">
                <a16:creationId xmlns:a16="http://schemas.microsoft.com/office/drawing/2014/main" id="{1C30805D-D81B-E1E6-F5E7-350EE5EF8513}"/>
              </a:ext>
            </a:extLst>
          </p:cNvPr>
          <p:cNvSpPr/>
          <p:nvPr/>
        </p:nvSpPr>
        <p:spPr>
          <a:xfrm>
            <a:off x="3878588" y="3163550"/>
            <a:ext cx="2674612" cy="685799"/>
          </a:xfrm>
          <a:prstGeom prst="rect">
            <a:avLst/>
          </a:prstGeom>
          <a:solidFill>
            <a:srgbClr val="F4CCCC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r>
              <a:rPr lang="de-CH" sz="24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SCAN Workup</a:t>
            </a:r>
            <a:endParaRPr lang="de-CH" sz="2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" name="Shape 959">
            <a:extLst>
              <a:ext uri="{FF2B5EF4-FFF2-40B4-BE49-F238E27FC236}">
                <a16:creationId xmlns:a16="http://schemas.microsoft.com/office/drawing/2014/main" id="{CDF922C1-BE64-E799-C064-5138DABCE362}"/>
              </a:ext>
            </a:extLst>
          </p:cNvPr>
          <p:cNvSpPr/>
          <p:nvPr/>
        </p:nvSpPr>
        <p:spPr>
          <a:xfrm>
            <a:off x="5715000" y="3950860"/>
            <a:ext cx="2674612" cy="685799"/>
          </a:xfrm>
          <a:prstGeom prst="rect">
            <a:avLst/>
          </a:prstGeom>
          <a:solidFill>
            <a:srgbClr val="F4CCCC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r>
              <a:rPr lang="de-CH" sz="24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SCAR</a:t>
            </a:r>
            <a:endParaRPr lang="de-CH" sz="2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" name="Shape 959">
            <a:extLst>
              <a:ext uri="{FF2B5EF4-FFF2-40B4-BE49-F238E27FC236}">
                <a16:creationId xmlns:a16="http://schemas.microsoft.com/office/drawing/2014/main" id="{23C0AE5E-9182-B48E-5E32-ACB7C130EDAF}"/>
              </a:ext>
            </a:extLst>
          </p:cNvPr>
          <p:cNvSpPr/>
          <p:nvPr/>
        </p:nvSpPr>
        <p:spPr>
          <a:xfrm>
            <a:off x="7620000" y="4787543"/>
            <a:ext cx="2674612" cy="643703"/>
          </a:xfrm>
          <a:prstGeom prst="rect">
            <a:avLst/>
          </a:prstGeom>
          <a:solidFill>
            <a:srgbClr val="F4CCCC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r>
              <a:rPr lang="de-CH" sz="24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CPS</a:t>
            </a:r>
            <a:endParaRPr lang="de-CH" sz="2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" name="Bent-Up Arrow 13">
            <a:extLst>
              <a:ext uri="{FF2B5EF4-FFF2-40B4-BE49-F238E27FC236}">
                <a16:creationId xmlns:a16="http://schemas.microsoft.com/office/drawing/2014/main" id="{F0183EA7-F210-8DB0-A31E-1D15BF22BC8E}"/>
              </a:ext>
            </a:extLst>
          </p:cNvPr>
          <p:cNvSpPr/>
          <p:nvPr/>
        </p:nvSpPr>
        <p:spPr>
          <a:xfrm rot="5400000">
            <a:off x="1579247" y="2408922"/>
            <a:ext cx="415294" cy="381000"/>
          </a:xfrm>
          <a:prstGeom prst="ben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Bent-Up Arrow 14">
            <a:extLst>
              <a:ext uri="{FF2B5EF4-FFF2-40B4-BE49-F238E27FC236}">
                <a16:creationId xmlns:a16="http://schemas.microsoft.com/office/drawing/2014/main" id="{C42850E6-6DA3-3BD2-4310-463E3DF91975}"/>
              </a:ext>
            </a:extLst>
          </p:cNvPr>
          <p:cNvSpPr/>
          <p:nvPr/>
        </p:nvSpPr>
        <p:spPr>
          <a:xfrm rot="5400000">
            <a:off x="3407411" y="3200496"/>
            <a:ext cx="415294" cy="381000"/>
          </a:xfrm>
          <a:prstGeom prst="ben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Bent-Up Arrow 15">
            <a:extLst>
              <a:ext uri="{FF2B5EF4-FFF2-40B4-BE49-F238E27FC236}">
                <a16:creationId xmlns:a16="http://schemas.microsoft.com/office/drawing/2014/main" id="{5D5A6C0B-6E08-886D-540B-94514E83ABB4}"/>
              </a:ext>
            </a:extLst>
          </p:cNvPr>
          <p:cNvSpPr/>
          <p:nvPr/>
        </p:nvSpPr>
        <p:spPr>
          <a:xfrm rot="5400000">
            <a:off x="5198747" y="3992070"/>
            <a:ext cx="415294" cy="381000"/>
          </a:xfrm>
          <a:prstGeom prst="ben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Bent-Up Arrow 16">
            <a:extLst>
              <a:ext uri="{FF2B5EF4-FFF2-40B4-BE49-F238E27FC236}">
                <a16:creationId xmlns:a16="http://schemas.microsoft.com/office/drawing/2014/main" id="{1A83756B-6812-B4CF-2EBA-29DC5601E432}"/>
              </a:ext>
            </a:extLst>
          </p:cNvPr>
          <p:cNvSpPr/>
          <p:nvPr/>
        </p:nvSpPr>
        <p:spPr>
          <a:xfrm rot="5400000">
            <a:off x="7094138" y="4783644"/>
            <a:ext cx="415294" cy="381000"/>
          </a:xfrm>
          <a:prstGeom prst="ben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2300066D-1DE2-E1A7-8CB2-57EF4C982930}"/>
              </a:ext>
            </a:extLst>
          </p:cNvPr>
          <p:cNvSpPr txBox="1"/>
          <p:nvPr/>
        </p:nvSpPr>
        <p:spPr>
          <a:xfrm>
            <a:off x="9576881" y="1712267"/>
            <a:ext cx="216552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Bedside nursing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C3D3C6A6-1184-7E38-BC05-22C1BFBCBADE}"/>
              </a:ext>
            </a:extLst>
          </p:cNvPr>
          <p:cNvSpPr txBox="1"/>
          <p:nvPr/>
        </p:nvSpPr>
        <p:spPr>
          <a:xfrm>
            <a:off x="6514576" y="2471458"/>
            <a:ext cx="531241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Suspected Child Abuse and Neglect Team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5F365628-CCE1-0F13-750D-2EB8F0899BC5}"/>
              </a:ext>
            </a:extLst>
          </p:cNvPr>
          <p:cNvSpPr txBox="1"/>
          <p:nvPr/>
        </p:nvSpPr>
        <p:spPr>
          <a:xfrm>
            <a:off x="11094476" y="4878563"/>
            <a:ext cx="6479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CPS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8315AB22-060E-7BEF-7CDB-7869EB342F6C}"/>
              </a:ext>
            </a:extLst>
          </p:cNvPr>
          <p:cNvSpPr txBox="1"/>
          <p:nvPr/>
        </p:nvSpPr>
        <p:spPr>
          <a:xfrm>
            <a:off x="3124200" y="5582134"/>
            <a:ext cx="54864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b="1" dirty="0">
                <a:latin typeface="Arial" panose="020B0604020202020204" pitchFamily="34" charset="0"/>
                <a:cs typeface="Arial" panose="020B0604020202020204" pitchFamily="34" charset="0"/>
              </a:rPr>
              <a:t>SCAN </a:t>
            </a:r>
            <a:r>
              <a:rPr lang="en-US" sz="1500" dirty="0">
                <a:latin typeface="Arial" panose="020B0604020202020204" pitchFamily="34" charset="0"/>
                <a:cs typeface="Arial" panose="020B0604020202020204" pitchFamily="34" charset="0"/>
              </a:rPr>
              <a:t>– Suspected Child Abuse and Neglect</a:t>
            </a:r>
          </a:p>
          <a:p>
            <a:r>
              <a:rPr lang="en-US" sz="1500" b="1" dirty="0">
                <a:latin typeface="Arial" panose="020B0604020202020204" pitchFamily="34" charset="0"/>
                <a:cs typeface="Arial" panose="020B0604020202020204" pitchFamily="34" charset="0"/>
              </a:rPr>
              <a:t>SCAR</a:t>
            </a:r>
            <a:r>
              <a:rPr lang="en-US" sz="1500" dirty="0">
                <a:latin typeface="Arial" panose="020B0604020202020204" pitchFamily="34" charset="0"/>
                <a:cs typeface="Arial" panose="020B0604020202020204" pitchFamily="34" charset="0"/>
              </a:rPr>
              <a:t> – Suspected Child Abuse Report</a:t>
            </a:r>
            <a:endParaRPr lang="en-US" sz="15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025158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>
            <a:extLst>
              <a:ext uri="{FF2B5EF4-FFF2-40B4-BE49-F238E27FC236}">
                <a16:creationId xmlns:a16="http://schemas.microsoft.com/office/drawing/2014/main" id="{5F58EC35-D399-D9DB-EB3F-C2E597732B64}"/>
              </a:ext>
            </a:extLst>
          </p:cNvPr>
          <p:cNvSpPr/>
          <p:nvPr/>
        </p:nvSpPr>
        <p:spPr>
          <a:xfrm>
            <a:off x="449588" y="4766497"/>
            <a:ext cx="11377404" cy="685799"/>
          </a:xfrm>
          <a:prstGeom prst="rect">
            <a:avLst/>
          </a:prstGeom>
          <a:solidFill>
            <a:schemeClr val="accent1">
              <a:alpha val="7215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2618FA37-4486-F7DB-E06E-E6816BE64B5E}"/>
              </a:ext>
            </a:extLst>
          </p:cNvPr>
          <p:cNvSpPr/>
          <p:nvPr/>
        </p:nvSpPr>
        <p:spPr>
          <a:xfrm>
            <a:off x="449588" y="2385482"/>
            <a:ext cx="11377404" cy="2275240"/>
          </a:xfrm>
          <a:prstGeom prst="rect">
            <a:avLst/>
          </a:prstGeom>
          <a:solidFill>
            <a:schemeClr val="accent1">
              <a:alpha val="7215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9B87E238-A106-43B3-35CD-2530E9607965}"/>
              </a:ext>
            </a:extLst>
          </p:cNvPr>
          <p:cNvSpPr/>
          <p:nvPr/>
        </p:nvSpPr>
        <p:spPr>
          <a:xfrm>
            <a:off x="449588" y="1600201"/>
            <a:ext cx="11377404" cy="685799"/>
          </a:xfrm>
          <a:prstGeom prst="rect">
            <a:avLst/>
          </a:prstGeom>
          <a:solidFill>
            <a:schemeClr val="accent1">
              <a:alpha val="7215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BD4CFEC-50CF-151A-AB72-2C9447C076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Results 2019-2021</a:t>
            </a:r>
          </a:p>
        </p:txBody>
      </p:sp>
      <p:sp>
        <p:nvSpPr>
          <p:cNvPr id="6" name="Shape 959">
            <a:extLst>
              <a:ext uri="{FF2B5EF4-FFF2-40B4-BE49-F238E27FC236}">
                <a16:creationId xmlns:a16="http://schemas.microsoft.com/office/drawing/2014/main" id="{3A642208-7850-5C88-2EDA-2397AAD8C0D3}"/>
              </a:ext>
            </a:extLst>
          </p:cNvPr>
          <p:cNvSpPr/>
          <p:nvPr/>
        </p:nvSpPr>
        <p:spPr>
          <a:xfrm>
            <a:off x="2087252" y="2391775"/>
            <a:ext cx="2674612" cy="685799"/>
          </a:xfrm>
          <a:prstGeom prst="rect">
            <a:avLst/>
          </a:prstGeom>
          <a:solidFill>
            <a:srgbClr val="F4CCCC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r>
              <a:rPr lang="de-CH" sz="24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SCAN Review</a:t>
            </a:r>
            <a:endParaRPr lang="de-CH" sz="2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" name="Bent-Up Arrow 13">
            <a:extLst>
              <a:ext uri="{FF2B5EF4-FFF2-40B4-BE49-F238E27FC236}">
                <a16:creationId xmlns:a16="http://schemas.microsoft.com/office/drawing/2014/main" id="{F0183EA7-F210-8DB0-A31E-1D15BF22BC8E}"/>
              </a:ext>
            </a:extLst>
          </p:cNvPr>
          <p:cNvSpPr/>
          <p:nvPr/>
        </p:nvSpPr>
        <p:spPr>
          <a:xfrm rot="5400000">
            <a:off x="1579247" y="2408922"/>
            <a:ext cx="415294" cy="381000"/>
          </a:xfrm>
          <a:prstGeom prst="ben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Bent-Up Arrow 14">
            <a:extLst>
              <a:ext uri="{FF2B5EF4-FFF2-40B4-BE49-F238E27FC236}">
                <a16:creationId xmlns:a16="http://schemas.microsoft.com/office/drawing/2014/main" id="{C42850E6-6DA3-3BD2-4310-463E3DF91975}"/>
              </a:ext>
            </a:extLst>
          </p:cNvPr>
          <p:cNvSpPr/>
          <p:nvPr/>
        </p:nvSpPr>
        <p:spPr>
          <a:xfrm rot="5400000">
            <a:off x="3407411" y="3200496"/>
            <a:ext cx="415294" cy="381000"/>
          </a:xfrm>
          <a:prstGeom prst="ben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Bent-Up Arrow 15">
            <a:extLst>
              <a:ext uri="{FF2B5EF4-FFF2-40B4-BE49-F238E27FC236}">
                <a16:creationId xmlns:a16="http://schemas.microsoft.com/office/drawing/2014/main" id="{5D5A6C0B-6E08-886D-540B-94514E83ABB4}"/>
              </a:ext>
            </a:extLst>
          </p:cNvPr>
          <p:cNvSpPr/>
          <p:nvPr/>
        </p:nvSpPr>
        <p:spPr>
          <a:xfrm rot="5400000">
            <a:off x="5198747" y="3992070"/>
            <a:ext cx="415294" cy="381000"/>
          </a:xfrm>
          <a:prstGeom prst="ben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Bent-Up Arrow 16">
            <a:extLst>
              <a:ext uri="{FF2B5EF4-FFF2-40B4-BE49-F238E27FC236}">
                <a16:creationId xmlns:a16="http://schemas.microsoft.com/office/drawing/2014/main" id="{1A83756B-6812-B4CF-2EBA-29DC5601E432}"/>
              </a:ext>
            </a:extLst>
          </p:cNvPr>
          <p:cNvSpPr/>
          <p:nvPr/>
        </p:nvSpPr>
        <p:spPr>
          <a:xfrm rot="5400000">
            <a:off x="7094138" y="4783644"/>
            <a:ext cx="415294" cy="381000"/>
          </a:xfrm>
          <a:prstGeom prst="ben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2300066D-1DE2-E1A7-8CB2-57EF4C982930}"/>
              </a:ext>
            </a:extLst>
          </p:cNvPr>
          <p:cNvSpPr txBox="1"/>
          <p:nvPr/>
        </p:nvSpPr>
        <p:spPr>
          <a:xfrm>
            <a:off x="8495824" y="1712267"/>
            <a:ext cx="333116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highlight>
                  <a:srgbClr val="FFFF00"/>
                </a:highlight>
              </a:rPr>
              <a:t>14,150 patients screened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C3D3C6A6-1184-7E38-BC05-22C1BFBCBADE}"/>
              </a:ext>
            </a:extLst>
          </p:cNvPr>
          <p:cNvSpPr txBox="1"/>
          <p:nvPr/>
        </p:nvSpPr>
        <p:spPr>
          <a:xfrm>
            <a:off x="5943600" y="2471458"/>
            <a:ext cx="58833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highlight>
                  <a:srgbClr val="FFFF00"/>
                </a:highlight>
              </a:rPr>
              <a:t>286 (2.0%) positive screens reviewed by SCAN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676AF694-B48B-E890-346C-F4EB927AA8A3}"/>
              </a:ext>
            </a:extLst>
          </p:cNvPr>
          <p:cNvSpPr txBox="1"/>
          <p:nvPr/>
        </p:nvSpPr>
        <p:spPr>
          <a:xfrm>
            <a:off x="7111285" y="3239191"/>
            <a:ext cx="47526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highlight>
                  <a:srgbClr val="FFFF00"/>
                </a:highlight>
              </a:rPr>
              <a:t>106 (37.0%) required formal workup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F224801D-2E87-5994-6547-878AD6D69F25}"/>
              </a:ext>
            </a:extLst>
          </p:cNvPr>
          <p:cNvSpPr txBox="1"/>
          <p:nvPr/>
        </p:nvSpPr>
        <p:spPr>
          <a:xfrm>
            <a:off x="9152380" y="4086989"/>
            <a:ext cx="26746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highlight>
                  <a:srgbClr val="FFFF00"/>
                </a:highlight>
              </a:rPr>
              <a:t>78 (73.6%) reported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89A4AD1C-0485-43AC-E139-1B6664A588E8}"/>
              </a:ext>
            </a:extLst>
          </p:cNvPr>
          <p:cNvSpPr txBox="1"/>
          <p:nvPr/>
        </p:nvSpPr>
        <p:spPr>
          <a:xfrm>
            <a:off x="3124200" y="5582134"/>
            <a:ext cx="54864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b="1" dirty="0">
                <a:latin typeface="Arial" panose="020B0604020202020204" pitchFamily="34" charset="0"/>
                <a:cs typeface="Arial" panose="020B0604020202020204" pitchFamily="34" charset="0"/>
              </a:rPr>
              <a:t>SCAN </a:t>
            </a:r>
            <a:r>
              <a:rPr lang="en-US" sz="1500" dirty="0">
                <a:latin typeface="Arial" panose="020B0604020202020204" pitchFamily="34" charset="0"/>
                <a:cs typeface="Arial" panose="020B0604020202020204" pitchFamily="34" charset="0"/>
              </a:rPr>
              <a:t>– Suspected Child Abuse and Neglect</a:t>
            </a:r>
          </a:p>
          <a:p>
            <a:r>
              <a:rPr lang="en-US" sz="1500" b="1" dirty="0">
                <a:latin typeface="Arial" panose="020B0604020202020204" pitchFamily="34" charset="0"/>
                <a:cs typeface="Arial" panose="020B0604020202020204" pitchFamily="34" charset="0"/>
              </a:rPr>
              <a:t>SCAR</a:t>
            </a:r>
            <a:r>
              <a:rPr lang="en-US" sz="1500" dirty="0">
                <a:latin typeface="Arial" panose="020B0604020202020204" pitchFamily="34" charset="0"/>
                <a:cs typeface="Arial" panose="020B0604020202020204" pitchFamily="34" charset="0"/>
              </a:rPr>
              <a:t> – Suspected Child Abuse Report</a:t>
            </a:r>
            <a:endParaRPr lang="en-US" sz="15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hape 959">
            <a:extLst>
              <a:ext uri="{FF2B5EF4-FFF2-40B4-BE49-F238E27FC236}">
                <a16:creationId xmlns:a16="http://schemas.microsoft.com/office/drawing/2014/main" id="{F4CE2B9C-0A4F-6186-13A1-E232F19CC405}"/>
              </a:ext>
            </a:extLst>
          </p:cNvPr>
          <p:cNvSpPr/>
          <p:nvPr/>
        </p:nvSpPr>
        <p:spPr>
          <a:xfrm>
            <a:off x="3878588" y="3163550"/>
            <a:ext cx="2674612" cy="685799"/>
          </a:xfrm>
          <a:prstGeom prst="rect">
            <a:avLst/>
          </a:prstGeom>
          <a:solidFill>
            <a:srgbClr val="F4CCCC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r>
              <a:rPr lang="de-CH" sz="24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SCAN Workup</a:t>
            </a:r>
            <a:endParaRPr lang="de-CH" sz="2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" name="Shape 959">
            <a:extLst>
              <a:ext uri="{FF2B5EF4-FFF2-40B4-BE49-F238E27FC236}">
                <a16:creationId xmlns:a16="http://schemas.microsoft.com/office/drawing/2014/main" id="{B17324C1-4FB5-6E2F-0C08-E982DD395460}"/>
              </a:ext>
            </a:extLst>
          </p:cNvPr>
          <p:cNvSpPr/>
          <p:nvPr/>
        </p:nvSpPr>
        <p:spPr>
          <a:xfrm>
            <a:off x="5715000" y="3950860"/>
            <a:ext cx="2674612" cy="685799"/>
          </a:xfrm>
          <a:prstGeom prst="rect">
            <a:avLst/>
          </a:prstGeom>
          <a:solidFill>
            <a:srgbClr val="F4CCCC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r>
              <a:rPr lang="de-CH" sz="24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SCAR</a:t>
            </a:r>
            <a:endParaRPr lang="de-CH" sz="2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" name="Shape 959">
            <a:extLst>
              <a:ext uri="{FF2B5EF4-FFF2-40B4-BE49-F238E27FC236}">
                <a16:creationId xmlns:a16="http://schemas.microsoft.com/office/drawing/2014/main" id="{1091882B-4F1B-843A-6DAD-6AF057B541E8}"/>
              </a:ext>
            </a:extLst>
          </p:cNvPr>
          <p:cNvSpPr/>
          <p:nvPr/>
        </p:nvSpPr>
        <p:spPr>
          <a:xfrm>
            <a:off x="7620000" y="4787543"/>
            <a:ext cx="2674612" cy="643703"/>
          </a:xfrm>
          <a:prstGeom prst="rect">
            <a:avLst/>
          </a:prstGeom>
          <a:solidFill>
            <a:srgbClr val="F4CCCC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r>
              <a:rPr lang="de-CH" sz="24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CPS</a:t>
            </a:r>
            <a:endParaRPr lang="de-CH" sz="2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" name="Shape 959">
            <a:extLst>
              <a:ext uri="{FF2B5EF4-FFF2-40B4-BE49-F238E27FC236}">
                <a16:creationId xmlns:a16="http://schemas.microsoft.com/office/drawing/2014/main" id="{3D5A7069-49D9-5378-B015-C1511B6FF07C}"/>
              </a:ext>
            </a:extLst>
          </p:cNvPr>
          <p:cNvSpPr/>
          <p:nvPr/>
        </p:nvSpPr>
        <p:spPr>
          <a:xfrm>
            <a:off x="471359" y="1615377"/>
            <a:ext cx="2674612" cy="655443"/>
          </a:xfrm>
          <a:prstGeom prst="rect">
            <a:avLst/>
          </a:prstGeom>
          <a:solidFill>
            <a:srgbClr val="F4CCCC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r>
              <a:rPr lang="de-CH" sz="24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EHR Screening</a:t>
            </a:r>
            <a:endParaRPr lang="de-CH" sz="2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95682183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EFDB90-C8EC-CAAA-9BBC-F0E6B1DC0D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Cases Caught 2019-2021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10FF7F69-F346-F72A-B7A4-8BB25A92BA76}"/>
              </a:ext>
            </a:extLst>
          </p:cNvPr>
          <p:cNvSpPr/>
          <p:nvPr/>
        </p:nvSpPr>
        <p:spPr>
          <a:xfrm>
            <a:off x="2514601" y="1905000"/>
            <a:ext cx="2438400" cy="609600"/>
          </a:xfrm>
          <a:prstGeom prst="rect">
            <a:avLst/>
          </a:prstGeom>
          <a:solidFill>
            <a:schemeClr val="accent6"/>
          </a:solidFill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EHR Screen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EC69BA0A-8D96-7D24-E27A-86BE72D13736}"/>
              </a:ext>
            </a:extLst>
          </p:cNvPr>
          <p:cNvSpPr/>
          <p:nvPr/>
        </p:nvSpPr>
        <p:spPr>
          <a:xfrm>
            <a:off x="7239001" y="1905000"/>
            <a:ext cx="2438400" cy="609600"/>
          </a:xfrm>
          <a:prstGeom prst="rect">
            <a:avLst/>
          </a:prstGeom>
          <a:solidFill>
            <a:schemeClr val="accent6"/>
          </a:solidFill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Manual Consult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263C6D7A-FB2C-C4EE-E2E5-FEA7342D41CC}"/>
              </a:ext>
            </a:extLst>
          </p:cNvPr>
          <p:cNvSpPr/>
          <p:nvPr/>
        </p:nvSpPr>
        <p:spPr>
          <a:xfrm>
            <a:off x="5067300" y="3581400"/>
            <a:ext cx="2057400" cy="609600"/>
          </a:xfrm>
          <a:prstGeom prst="rect">
            <a:avLst/>
          </a:prstGeom>
          <a:solidFill>
            <a:schemeClr val="accent6"/>
          </a:solidFill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SCAN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54991B53-ADDD-C87C-6CA1-CF83D51823BD}"/>
              </a:ext>
            </a:extLst>
          </p:cNvPr>
          <p:cNvSpPr/>
          <p:nvPr/>
        </p:nvSpPr>
        <p:spPr>
          <a:xfrm>
            <a:off x="5067300" y="5181600"/>
            <a:ext cx="2057400" cy="609600"/>
          </a:xfrm>
          <a:prstGeom prst="rect">
            <a:avLst/>
          </a:prstGeom>
          <a:solidFill>
            <a:schemeClr val="accent6"/>
          </a:solidFill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SCAR/CPS</a:t>
            </a:r>
          </a:p>
        </p:txBody>
      </p: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31A1C3FC-F17C-7670-DD41-42E18F13E115}"/>
              </a:ext>
            </a:extLst>
          </p:cNvPr>
          <p:cNvCxnSpPr>
            <a:cxnSpLocks/>
            <a:stCxn id="19" idx="2"/>
            <a:endCxn id="21" idx="1"/>
          </p:cNvCxnSpPr>
          <p:nvPr/>
        </p:nvCxnSpPr>
        <p:spPr>
          <a:xfrm>
            <a:off x="3733801" y="2514600"/>
            <a:ext cx="1333499" cy="1371600"/>
          </a:xfrm>
          <a:prstGeom prst="straightConnector1">
            <a:avLst/>
          </a:prstGeom>
          <a:ln w="444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682276E7-40DA-74D5-40C2-BA7F13EEF07C}"/>
              </a:ext>
            </a:extLst>
          </p:cNvPr>
          <p:cNvCxnSpPr>
            <a:cxnSpLocks/>
            <a:stCxn id="20" idx="2"/>
            <a:endCxn id="21" idx="3"/>
          </p:cNvCxnSpPr>
          <p:nvPr/>
        </p:nvCxnSpPr>
        <p:spPr>
          <a:xfrm flipH="1">
            <a:off x="7124700" y="2514600"/>
            <a:ext cx="1333501" cy="1371600"/>
          </a:xfrm>
          <a:prstGeom prst="straightConnector1">
            <a:avLst/>
          </a:prstGeom>
          <a:ln w="444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C5F6D3DD-3741-CCF0-57EE-56CC7B6DC67F}"/>
              </a:ext>
            </a:extLst>
          </p:cNvPr>
          <p:cNvCxnSpPr>
            <a:cxnSpLocks/>
            <a:stCxn id="21" idx="2"/>
            <a:endCxn id="22" idx="0"/>
          </p:cNvCxnSpPr>
          <p:nvPr/>
        </p:nvCxnSpPr>
        <p:spPr>
          <a:xfrm>
            <a:off x="6096000" y="4191000"/>
            <a:ext cx="0" cy="990600"/>
          </a:xfrm>
          <a:prstGeom prst="straightConnector1">
            <a:avLst/>
          </a:prstGeom>
          <a:ln w="444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Bent Arrow 4">
            <a:extLst>
              <a:ext uri="{FF2B5EF4-FFF2-40B4-BE49-F238E27FC236}">
                <a16:creationId xmlns:a16="http://schemas.microsoft.com/office/drawing/2014/main" id="{96D05D40-8BD0-717A-EF90-4B62AC7D6B2D}"/>
              </a:ext>
            </a:extLst>
          </p:cNvPr>
          <p:cNvSpPr/>
          <p:nvPr/>
        </p:nvSpPr>
        <p:spPr>
          <a:xfrm rot="5400000">
            <a:off x="4876800" y="2262692"/>
            <a:ext cx="1371600" cy="1219200"/>
          </a:xfrm>
          <a:prstGeom prst="bentArrow">
            <a:avLst>
              <a:gd name="adj1" fmla="val 2578"/>
              <a:gd name="adj2" fmla="val 5900"/>
              <a:gd name="adj3" fmla="val 10052"/>
              <a:gd name="adj4" fmla="val 43750"/>
            </a:avLst>
          </a:prstGeom>
          <a:solidFill>
            <a:schemeClr val="accent1"/>
          </a:solidFill>
          <a:ln w="158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7" name="Bent Arrow 6">
            <a:extLst>
              <a:ext uri="{FF2B5EF4-FFF2-40B4-BE49-F238E27FC236}">
                <a16:creationId xmlns:a16="http://schemas.microsoft.com/office/drawing/2014/main" id="{FBAD7705-3510-FF01-D69A-A934511C2E58}"/>
              </a:ext>
            </a:extLst>
          </p:cNvPr>
          <p:cNvSpPr/>
          <p:nvPr/>
        </p:nvSpPr>
        <p:spPr>
          <a:xfrm rot="5400000" flipV="1">
            <a:off x="5943604" y="2262694"/>
            <a:ext cx="1371600" cy="1219196"/>
          </a:xfrm>
          <a:prstGeom prst="bentArrow">
            <a:avLst>
              <a:gd name="adj1" fmla="val 2578"/>
              <a:gd name="adj2" fmla="val 5900"/>
              <a:gd name="adj3" fmla="val 10052"/>
              <a:gd name="adj4" fmla="val 43750"/>
            </a:avLst>
          </a:prstGeom>
          <a:solidFill>
            <a:schemeClr val="accent1"/>
          </a:solidFill>
          <a:ln w="158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pic>
        <p:nvPicPr>
          <p:cNvPr id="9" name="Graphic 8" descr="Sling with solid fill">
            <a:extLst>
              <a:ext uri="{FF2B5EF4-FFF2-40B4-BE49-F238E27FC236}">
                <a16:creationId xmlns:a16="http://schemas.microsoft.com/office/drawing/2014/main" id="{D0A2C3E9-56E9-2079-9865-DA40011902D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514600" y="1443318"/>
            <a:ext cx="457200" cy="457200"/>
          </a:xfrm>
          <a:prstGeom prst="rect">
            <a:avLst/>
          </a:prstGeom>
        </p:spPr>
      </p:pic>
      <p:pic>
        <p:nvPicPr>
          <p:cNvPr id="11" name="Graphic 10" descr="Sling outline">
            <a:extLst>
              <a:ext uri="{FF2B5EF4-FFF2-40B4-BE49-F238E27FC236}">
                <a16:creationId xmlns:a16="http://schemas.microsoft.com/office/drawing/2014/main" id="{37E1EB75-6C3A-FE5E-3176-D870C1686EA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8382003" y="1443483"/>
            <a:ext cx="457200" cy="457200"/>
          </a:xfrm>
          <a:prstGeom prst="rect">
            <a:avLst/>
          </a:prstGeom>
        </p:spPr>
      </p:pic>
      <p:pic>
        <p:nvPicPr>
          <p:cNvPr id="12" name="Graphic 11" descr="Sling with solid fill">
            <a:extLst>
              <a:ext uri="{FF2B5EF4-FFF2-40B4-BE49-F238E27FC236}">
                <a16:creationId xmlns:a16="http://schemas.microsoft.com/office/drawing/2014/main" id="{D18A6483-CDA0-8740-84FF-EF1135D77EB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895599" y="1443318"/>
            <a:ext cx="457200" cy="457200"/>
          </a:xfrm>
          <a:prstGeom prst="rect">
            <a:avLst/>
          </a:prstGeom>
        </p:spPr>
      </p:pic>
      <p:pic>
        <p:nvPicPr>
          <p:cNvPr id="13" name="Graphic 12" descr="Sling with solid fill">
            <a:extLst>
              <a:ext uri="{FF2B5EF4-FFF2-40B4-BE49-F238E27FC236}">
                <a16:creationId xmlns:a16="http://schemas.microsoft.com/office/drawing/2014/main" id="{677D9711-226C-C4B0-DB0C-E54533AE43C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276597" y="1443318"/>
            <a:ext cx="457200" cy="457200"/>
          </a:xfrm>
          <a:prstGeom prst="rect">
            <a:avLst/>
          </a:prstGeom>
        </p:spPr>
      </p:pic>
      <p:pic>
        <p:nvPicPr>
          <p:cNvPr id="14" name="Graphic 13" descr="Sling with solid fill">
            <a:extLst>
              <a:ext uri="{FF2B5EF4-FFF2-40B4-BE49-F238E27FC236}">
                <a16:creationId xmlns:a16="http://schemas.microsoft.com/office/drawing/2014/main" id="{0ADDE56F-DB1C-6482-F33A-AD24BBBD65F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657595" y="1445559"/>
            <a:ext cx="457200" cy="457200"/>
          </a:xfrm>
          <a:prstGeom prst="rect">
            <a:avLst/>
          </a:prstGeom>
        </p:spPr>
      </p:pic>
      <p:pic>
        <p:nvPicPr>
          <p:cNvPr id="15" name="Graphic 14" descr="Sling with solid fill">
            <a:extLst>
              <a:ext uri="{FF2B5EF4-FFF2-40B4-BE49-F238E27FC236}">
                <a16:creationId xmlns:a16="http://schemas.microsoft.com/office/drawing/2014/main" id="{86C126B7-77CF-9177-FC5A-84F2B2F54A0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038594" y="1445559"/>
            <a:ext cx="457200" cy="457200"/>
          </a:xfrm>
          <a:prstGeom prst="rect">
            <a:avLst/>
          </a:prstGeom>
        </p:spPr>
      </p:pic>
      <p:pic>
        <p:nvPicPr>
          <p:cNvPr id="16" name="Graphic 15" descr="Sling with solid fill">
            <a:extLst>
              <a:ext uri="{FF2B5EF4-FFF2-40B4-BE49-F238E27FC236}">
                <a16:creationId xmlns:a16="http://schemas.microsoft.com/office/drawing/2014/main" id="{AD440E15-7D62-1C47-CCCF-605104C97C7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419592" y="1445559"/>
            <a:ext cx="457200" cy="457200"/>
          </a:xfrm>
          <a:prstGeom prst="rect">
            <a:avLst/>
          </a:prstGeom>
        </p:spPr>
      </p:pic>
      <p:pic>
        <p:nvPicPr>
          <p:cNvPr id="17" name="Graphic 16" descr="Sling with solid fill">
            <a:extLst>
              <a:ext uri="{FF2B5EF4-FFF2-40B4-BE49-F238E27FC236}">
                <a16:creationId xmlns:a16="http://schemas.microsoft.com/office/drawing/2014/main" id="{94248583-CC38-85DF-9B92-54DEDDFAA99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239008" y="1443318"/>
            <a:ext cx="457200" cy="457200"/>
          </a:xfrm>
          <a:prstGeom prst="rect">
            <a:avLst/>
          </a:prstGeom>
        </p:spPr>
      </p:pic>
      <p:pic>
        <p:nvPicPr>
          <p:cNvPr id="18" name="Graphic 17" descr="Sling with solid fill">
            <a:extLst>
              <a:ext uri="{FF2B5EF4-FFF2-40B4-BE49-F238E27FC236}">
                <a16:creationId xmlns:a16="http://schemas.microsoft.com/office/drawing/2014/main" id="{A351E6B9-6A2C-D44E-99EA-2655112348E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620007" y="1443318"/>
            <a:ext cx="457200" cy="457200"/>
          </a:xfrm>
          <a:prstGeom prst="rect">
            <a:avLst/>
          </a:prstGeom>
        </p:spPr>
      </p:pic>
      <p:pic>
        <p:nvPicPr>
          <p:cNvPr id="23" name="Graphic 22" descr="Sling with solid fill">
            <a:extLst>
              <a:ext uri="{FF2B5EF4-FFF2-40B4-BE49-F238E27FC236}">
                <a16:creationId xmlns:a16="http://schemas.microsoft.com/office/drawing/2014/main" id="{F588C67B-141E-6A7E-0763-89D07E4C5C1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001005" y="1443318"/>
            <a:ext cx="457200" cy="457200"/>
          </a:xfrm>
          <a:prstGeom prst="rect">
            <a:avLst/>
          </a:prstGeom>
        </p:spPr>
      </p:pic>
      <p:pic>
        <p:nvPicPr>
          <p:cNvPr id="30" name="Graphic 29" descr="Sling outline">
            <a:extLst>
              <a:ext uri="{FF2B5EF4-FFF2-40B4-BE49-F238E27FC236}">
                <a16:creationId xmlns:a16="http://schemas.microsoft.com/office/drawing/2014/main" id="{2C04E87D-A162-942A-5FE9-487F195CC8A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8763001" y="1445559"/>
            <a:ext cx="457200" cy="457200"/>
          </a:xfrm>
          <a:prstGeom prst="rect">
            <a:avLst/>
          </a:prstGeom>
        </p:spPr>
      </p:pic>
      <p:pic>
        <p:nvPicPr>
          <p:cNvPr id="31" name="Graphic 30" descr="Sling outline">
            <a:extLst>
              <a:ext uri="{FF2B5EF4-FFF2-40B4-BE49-F238E27FC236}">
                <a16:creationId xmlns:a16="http://schemas.microsoft.com/office/drawing/2014/main" id="{513C181B-811C-2C28-DFE6-2B6C353DD5F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146244" y="1443318"/>
            <a:ext cx="457200" cy="45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439885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EFDB90-C8EC-CAAA-9BBC-F0E6B1DC0D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Cases Caught 2019-2021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4500CA7-388A-1370-C11A-677B76656EF6}"/>
              </a:ext>
            </a:extLst>
          </p:cNvPr>
          <p:cNvSpPr txBox="1"/>
          <p:nvPr/>
        </p:nvSpPr>
        <p:spPr>
          <a:xfrm>
            <a:off x="449588" y="1443318"/>
            <a:ext cx="1981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286 positives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3C66222-2EBC-4525-EC71-81CD0AEBDBE4}"/>
              </a:ext>
            </a:extLst>
          </p:cNvPr>
          <p:cNvSpPr txBox="1"/>
          <p:nvPr/>
        </p:nvSpPr>
        <p:spPr>
          <a:xfrm>
            <a:off x="444165" y="3050278"/>
            <a:ext cx="4108785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166 (58.0%) patients were only identified by screen</a:t>
            </a:r>
          </a:p>
          <a:p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18 (6.3%) of these patients were reported to CPS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A45B320-90C0-C05D-BD5F-4ABCCAFC570A}"/>
              </a:ext>
            </a:extLst>
          </p:cNvPr>
          <p:cNvSpPr/>
          <p:nvPr/>
        </p:nvSpPr>
        <p:spPr>
          <a:xfrm>
            <a:off x="2514601" y="1905000"/>
            <a:ext cx="2438400" cy="609600"/>
          </a:xfrm>
          <a:prstGeom prst="rect">
            <a:avLst/>
          </a:prstGeom>
          <a:solidFill>
            <a:schemeClr val="accent6"/>
          </a:solidFill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EHR Screen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220DBA5-45B4-E2CC-9BF1-31BF599C8C41}"/>
              </a:ext>
            </a:extLst>
          </p:cNvPr>
          <p:cNvSpPr/>
          <p:nvPr/>
        </p:nvSpPr>
        <p:spPr>
          <a:xfrm>
            <a:off x="7239001" y="1905000"/>
            <a:ext cx="2438400" cy="609600"/>
          </a:xfrm>
          <a:prstGeom prst="rect">
            <a:avLst/>
          </a:prstGeom>
          <a:solidFill>
            <a:schemeClr val="accent6">
              <a:alpha val="37883"/>
            </a:schemeClr>
          </a:solidFill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Manual Consult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6C45E5C1-1609-41AE-2C1E-8CF36D4DD4E0}"/>
              </a:ext>
            </a:extLst>
          </p:cNvPr>
          <p:cNvSpPr/>
          <p:nvPr/>
        </p:nvSpPr>
        <p:spPr>
          <a:xfrm>
            <a:off x="5067300" y="3581400"/>
            <a:ext cx="2057400" cy="609600"/>
          </a:xfrm>
          <a:prstGeom prst="rect">
            <a:avLst/>
          </a:prstGeom>
          <a:solidFill>
            <a:schemeClr val="accent6"/>
          </a:solidFill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SCAN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D28BBA9C-855A-1EE7-4313-B6FC4281B337}"/>
              </a:ext>
            </a:extLst>
          </p:cNvPr>
          <p:cNvSpPr/>
          <p:nvPr/>
        </p:nvSpPr>
        <p:spPr>
          <a:xfrm>
            <a:off x="5067300" y="5181600"/>
            <a:ext cx="2057400" cy="609600"/>
          </a:xfrm>
          <a:prstGeom prst="rect">
            <a:avLst/>
          </a:prstGeom>
          <a:solidFill>
            <a:schemeClr val="accent6"/>
          </a:solidFill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SCAR/CPS</a:t>
            </a: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7AD67C32-4A52-6FC1-5038-98CED41B41ED}"/>
              </a:ext>
            </a:extLst>
          </p:cNvPr>
          <p:cNvCxnSpPr>
            <a:cxnSpLocks/>
            <a:stCxn id="6" idx="2"/>
            <a:endCxn id="8" idx="1"/>
          </p:cNvCxnSpPr>
          <p:nvPr/>
        </p:nvCxnSpPr>
        <p:spPr>
          <a:xfrm>
            <a:off x="3733801" y="2514600"/>
            <a:ext cx="1333499" cy="1371600"/>
          </a:xfrm>
          <a:prstGeom prst="straightConnector1">
            <a:avLst/>
          </a:prstGeom>
          <a:ln w="444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6826677C-AB5E-1985-D02F-BCCF14BCC214}"/>
              </a:ext>
            </a:extLst>
          </p:cNvPr>
          <p:cNvCxnSpPr>
            <a:cxnSpLocks/>
            <a:stCxn id="7" idx="2"/>
            <a:endCxn id="8" idx="3"/>
          </p:cNvCxnSpPr>
          <p:nvPr/>
        </p:nvCxnSpPr>
        <p:spPr>
          <a:xfrm flipH="1">
            <a:off x="7124700" y="2514600"/>
            <a:ext cx="1333501" cy="1371600"/>
          </a:xfrm>
          <a:prstGeom prst="straightConnector1">
            <a:avLst/>
          </a:prstGeom>
          <a:ln w="44450">
            <a:solidFill>
              <a:schemeClr val="accent1">
                <a:shade val="95000"/>
                <a:satMod val="105000"/>
                <a:alpha val="27252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D2BF2AC5-1E08-ABAB-DB44-F3066A9463D4}"/>
              </a:ext>
            </a:extLst>
          </p:cNvPr>
          <p:cNvCxnSpPr>
            <a:cxnSpLocks/>
            <a:stCxn id="8" idx="2"/>
            <a:endCxn id="9" idx="0"/>
          </p:cNvCxnSpPr>
          <p:nvPr/>
        </p:nvCxnSpPr>
        <p:spPr>
          <a:xfrm>
            <a:off x="6096000" y="4191000"/>
            <a:ext cx="0" cy="990600"/>
          </a:xfrm>
          <a:prstGeom prst="straightConnector1">
            <a:avLst/>
          </a:prstGeom>
          <a:ln w="444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Bent Arrow 12">
            <a:extLst>
              <a:ext uri="{FF2B5EF4-FFF2-40B4-BE49-F238E27FC236}">
                <a16:creationId xmlns:a16="http://schemas.microsoft.com/office/drawing/2014/main" id="{D8B5D75F-09AA-680D-AE65-FC789C74409B}"/>
              </a:ext>
            </a:extLst>
          </p:cNvPr>
          <p:cNvSpPr/>
          <p:nvPr/>
        </p:nvSpPr>
        <p:spPr>
          <a:xfrm rot="5400000">
            <a:off x="4876800" y="2262692"/>
            <a:ext cx="1371600" cy="1219200"/>
          </a:xfrm>
          <a:prstGeom prst="bentArrow">
            <a:avLst>
              <a:gd name="adj1" fmla="val 2578"/>
              <a:gd name="adj2" fmla="val 5900"/>
              <a:gd name="adj3" fmla="val 10052"/>
              <a:gd name="adj4" fmla="val 43750"/>
            </a:avLst>
          </a:prstGeom>
          <a:solidFill>
            <a:schemeClr val="accent1">
              <a:alpha val="27415"/>
            </a:schemeClr>
          </a:solidFill>
          <a:ln w="15875">
            <a:solidFill>
              <a:schemeClr val="accent1">
                <a:shade val="95000"/>
                <a:satMod val="105000"/>
                <a:alpha val="27252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4" name="Bent Arrow 13">
            <a:extLst>
              <a:ext uri="{FF2B5EF4-FFF2-40B4-BE49-F238E27FC236}">
                <a16:creationId xmlns:a16="http://schemas.microsoft.com/office/drawing/2014/main" id="{16841345-79A3-CDFB-DBCC-A8AD77FE9798}"/>
              </a:ext>
            </a:extLst>
          </p:cNvPr>
          <p:cNvSpPr/>
          <p:nvPr/>
        </p:nvSpPr>
        <p:spPr>
          <a:xfrm rot="5400000" flipV="1">
            <a:off x="5943604" y="2262694"/>
            <a:ext cx="1371600" cy="1219196"/>
          </a:xfrm>
          <a:prstGeom prst="bentArrow">
            <a:avLst>
              <a:gd name="adj1" fmla="val 2578"/>
              <a:gd name="adj2" fmla="val 5900"/>
              <a:gd name="adj3" fmla="val 10052"/>
              <a:gd name="adj4" fmla="val 43750"/>
            </a:avLst>
          </a:prstGeom>
          <a:solidFill>
            <a:schemeClr val="accent1">
              <a:alpha val="27415"/>
            </a:schemeClr>
          </a:solidFill>
          <a:ln w="15875">
            <a:solidFill>
              <a:schemeClr val="accent1">
                <a:shade val="95000"/>
                <a:satMod val="105000"/>
                <a:alpha val="27252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pic>
        <p:nvPicPr>
          <p:cNvPr id="15" name="Graphic 14" descr="Sling with solid fill">
            <a:extLst>
              <a:ext uri="{FF2B5EF4-FFF2-40B4-BE49-F238E27FC236}">
                <a16:creationId xmlns:a16="http://schemas.microsoft.com/office/drawing/2014/main" id="{06A0E3C9-1BBF-BB08-622E-148A596C421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2514600" y="1443318"/>
            <a:ext cx="457200" cy="457200"/>
          </a:xfrm>
          <a:prstGeom prst="rect">
            <a:avLst/>
          </a:prstGeom>
        </p:spPr>
      </p:pic>
      <p:pic>
        <p:nvPicPr>
          <p:cNvPr id="16" name="Graphic 15" descr="Sling outline">
            <a:extLst>
              <a:ext uri="{FF2B5EF4-FFF2-40B4-BE49-F238E27FC236}">
                <a16:creationId xmlns:a16="http://schemas.microsoft.com/office/drawing/2014/main" id="{A2775C44-4F3F-531E-A0AC-7B059E836BFA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8382003" y="1443483"/>
            <a:ext cx="457200" cy="457200"/>
          </a:xfrm>
          <a:prstGeom prst="rect">
            <a:avLst/>
          </a:prstGeom>
        </p:spPr>
      </p:pic>
      <p:pic>
        <p:nvPicPr>
          <p:cNvPr id="17" name="Graphic 16" descr="Sling with solid fill">
            <a:extLst>
              <a:ext uri="{FF2B5EF4-FFF2-40B4-BE49-F238E27FC236}">
                <a16:creationId xmlns:a16="http://schemas.microsoft.com/office/drawing/2014/main" id="{E647E788-8692-C874-D2D7-75A712ECB75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2895599" y="1443318"/>
            <a:ext cx="457200" cy="457200"/>
          </a:xfrm>
          <a:prstGeom prst="rect">
            <a:avLst/>
          </a:prstGeom>
        </p:spPr>
      </p:pic>
      <p:pic>
        <p:nvPicPr>
          <p:cNvPr id="18" name="Graphic 17" descr="Sling with solid fill">
            <a:extLst>
              <a:ext uri="{FF2B5EF4-FFF2-40B4-BE49-F238E27FC236}">
                <a16:creationId xmlns:a16="http://schemas.microsoft.com/office/drawing/2014/main" id="{AF279C55-F90B-2AB2-F70B-FB19A5A2AE1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3276597" y="1443318"/>
            <a:ext cx="457200" cy="457200"/>
          </a:xfrm>
          <a:prstGeom prst="rect">
            <a:avLst/>
          </a:prstGeom>
        </p:spPr>
      </p:pic>
      <p:pic>
        <p:nvPicPr>
          <p:cNvPr id="23" name="Graphic 22" descr="Sling with solid fill">
            <a:extLst>
              <a:ext uri="{FF2B5EF4-FFF2-40B4-BE49-F238E27FC236}">
                <a16:creationId xmlns:a16="http://schemas.microsoft.com/office/drawing/2014/main" id="{77667B88-5F4D-8160-33FB-AE97F5342B6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3657595" y="1445559"/>
            <a:ext cx="457200" cy="457200"/>
          </a:xfrm>
          <a:prstGeom prst="rect">
            <a:avLst/>
          </a:prstGeom>
        </p:spPr>
      </p:pic>
      <p:pic>
        <p:nvPicPr>
          <p:cNvPr id="26" name="Graphic 25" descr="Sling with solid fill">
            <a:extLst>
              <a:ext uri="{FF2B5EF4-FFF2-40B4-BE49-F238E27FC236}">
                <a16:creationId xmlns:a16="http://schemas.microsoft.com/office/drawing/2014/main" id="{1F4B9C4E-13C5-414E-FEB5-BA2B85FD403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4038594" y="1445559"/>
            <a:ext cx="457200" cy="457200"/>
          </a:xfrm>
          <a:prstGeom prst="rect">
            <a:avLst/>
          </a:prstGeom>
        </p:spPr>
      </p:pic>
      <p:pic>
        <p:nvPicPr>
          <p:cNvPr id="27" name="Graphic 26" descr="Sling with solid fill">
            <a:extLst>
              <a:ext uri="{FF2B5EF4-FFF2-40B4-BE49-F238E27FC236}">
                <a16:creationId xmlns:a16="http://schemas.microsoft.com/office/drawing/2014/main" id="{DCFF5159-B9E4-BF5B-5FDD-0720EC7D9A9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4419592" y="1445559"/>
            <a:ext cx="457200" cy="457200"/>
          </a:xfrm>
          <a:prstGeom prst="rect">
            <a:avLst/>
          </a:prstGeom>
        </p:spPr>
      </p:pic>
      <p:pic>
        <p:nvPicPr>
          <p:cNvPr id="28" name="Graphic 27" descr="Sling with solid fill">
            <a:extLst>
              <a:ext uri="{FF2B5EF4-FFF2-40B4-BE49-F238E27FC236}">
                <a16:creationId xmlns:a16="http://schemas.microsoft.com/office/drawing/2014/main" id="{D37AD30C-C770-4725-8830-2DB29DB594C4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7239008" y="1443318"/>
            <a:ext cx="457200" cy="457200"/>
          </a:xfrm>
          <a:prstGeom prst="rect">
            <a:avLst/>
          </a:prstGeom>
        </p:spPr>
      </p:pic>
      <p:pic>
        <p:nvPicPr>
          <p:cNvPr id="30" name="Graphic 29" descr="Sling with solid fill">
            <a:extLst>
              <a:ext uri="{FF2B5EF4-FFF2-40B4-BE49-F238E27FC236}">
                <a16:creationId xmlns:a16="http://schemas.microsoft.com/office/drawing/2014/main" id="{385BD617-5724-54B8-327E-92DF0C66BBB0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7620007" y="1443318"/>
            <a:ext cx="457200" cy="457200"/>
          </a:xfrm>
          <a:prstGeom prst="rect">
            <a:avLst/>
          </a:prstGeom>
        </p:spPr>
      </p:pic>
      <p:pic>
        <p:nvPicPr>
          <p:cNvPr id="31" name="Graphic 30" descr="Sling with solid fill">
            <a:extLst>
              <a:ext uri="{FF2B5EF4-FFF2-40B4-BE49-F238E27FC236}">
                <a16:creationId xmlns:a16="http://schemas.microsoft.com/office/drawing/2014/main" id="{A9055FAC-39AC-4F67-1DCD-14560A3D4CCF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8001005" y="1443318"/>
            <a:ext cx="457200" cy="457200"/>
          </a:xfrm>
          <a:prstGeom prst="rect">
            <a:avLst/>
          </a:prstGeom>
        </p:spPr>
      </p:pic>
      <p:pic>
        <p:nvPicPr>
          <p:cNvPr id="33" name="Graphic 32" descr="Sling outline">
            <a:extLst>
              <a:ext uri="{FF2B5EF4-FFF2-40B4-BE49-F238E27FC236}">
                <a16:creationId xmlns:a16="http://schemas.microsoft.com/office/drawing/2014/main" id="{6B7F7450-3104-BAB9-2EC2-7A9A337F1584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8763001" y="1445559"/>
            <a:ext cx="457200" cy="457200"/>
          </a:xfrm>
          <a:prstGeom prst="rect">
            <a:avLst/>
          </a:prstGeom>
        </p:spPr>
      </p:pic>
      <p:pic>
        <p:nvPicPr>
          <p:cNvPr id="34" name="Graphic 33" descr="Sling outline">
            <a:extLst>
              <a:ext uri="{FF2B5EF4-FFF2-40B4-BE49-F238E27FC236}">
                <a16:creationId xmlns:a16="http://schemas.microsoft.com/office/drawing/2014/main" id="{D41AF89C-BFB2-34D7-A8DB-A8708082C38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9146244" y="1443318"/>
            <a:ext cx="457200" cy="45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244343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8AC002-C429-6400-EAD8-E387962CAF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CPS Reporting Rates</a:t>
            </a:r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F68A1181-3B16-DDC3-5AED-1C9D207B55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81000" y="1559196"/>
            <a:ext cx="10515600" cy="1492716"/>
          </a:xfrm>
        </p:spPr>
        <p:txBody>
          <a:bodyPr/>
          <a:lstStyle/>
          <a:p>
            <a:r>
              <a:rPr lang="en-US" sz="4900" dirty="0"/>
              <a:t>1.2 per 1000 patients 5 and under</a:t>
            </a:r>
          </a:p>
          <a:p>
            <a:r>
              <a:rPr lang="en-US" sz="2400" dirty="0"/>
              <a:t>Pre-intervention hospital reporting rate for </a:t>
            </a:r>
            <a:r>
              <a:rPr lang="en-US" kern="0" dirty="0"/>
              <a:t>physical abuse</a:t>
            </a:r>
            <a:r>
              <a:rPr lang="en-US" sz="2400" dirty="0"/>
              <a:t> (2017-2018)</a:t>
            </a:r>
          </a:p>
        </p:txBody>
      </p:sp>
      <p:sp>
        <p:nvSpPr>
          <p:cNvPr id="10" name="Text Placeholder 2">
            <a:extLst>
              <a:ext uri="{FF2B5EF4-FFF2-40B4-BE49-F238E27FC236}">
                <a16:creationId xmlns:a16="http://schemas.microsoft.com/office/drawing/2014/main" id="{8A36C66A-285D-48EC-6881-848E8950693D}"/>
              </a:ext>
            </a:extLst>
          </p:cNvPr>
          <p:cNvSpPr txBox="1">
            <a:spLocks/>
          </p:cNvSpPr>
          <p:nvPr/>
        </p:nvSpPr>
        <p:spPr>
          <a:xfrm>
            <a:off x="381000" y="2867308"/>
            <a:ext cx="10515600" cy="11233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>
              <a:defRPr sz="2400" b="1" i="0">
                <a:solidFill>
                  <a:srgbClr val="DE9424"/>
                </a:solidFill>
                <a:latin typeface="Arial"/>
                <a:ea typeface="+mn-ea"/>
                <a:cs typeface="Arial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r>
              <a:rPr lang="en-US" sz="4900" kern="0" dirty="0"/>
              <a:t>4.2 per 1000 patients 5 and under</a:t>
            </a:r>
          </a:p>
          <a:p>
            <a:r>
              <a:rPr lang="en-US" kern="0" dirty="0"/>
              <a:t>Post-intervention hospital reporting rate for physical abuse (2019-2021)</a:t>
            </a:r>
          </a:p>
        </p:txBody>
      </p:sp>
      <p:sp>
        <p:nvSpPr>
          <p:cNvPr id="11" name="Text Placeholder 2">
            <a:extLst>
              <a:ext uri="{FF2B5EF4-FFF2-40B4-BE49-F238E27FC236}">
                <a16:creationId xmlns:a16="http://schemas.microsoft.com/office/drawing/2014/main" id="{8ABB9A38-5F41-B01C-8C15-7A20F5C30101}"/>
              </a:ext>
            </a:extLst>
          </p:cNvPr>
          <p:cNvSpPr txBox="1">
            <a:spLocks/>
          </p:cNvSpPr>
          <p:nvPr/>
        </p:nvSpPr>
        <p:spPr>
          <a:xfrm>
            <a:off x="381000" y="4172064"/>
            <a:ext cx="10744200" cy="11233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>
              <a:defRPr sz="2400" b="1" i="0">
                <a:solidFill>
                  <a:srgbClr val="DE9424"/>
                </a:solidFill>
                <a:latin typeface="Arial"/>
                <a:ea typeface="+mn-ea"/>
                <a:cs typeface="Arial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r>
              <a:rPr lang="en-US" sz="4900" kern="0" dirty="0"/>
              <a:t>26.9 per 1000 patients 5 and under</a:t>
            </a:r>
          </a:p>
          <a:p>
            <a:r>
              <a:rPr lang="en-US" kern="0" dirty="0"/>
              <a:t>Surrounding county reporting rate overall (2020-2021)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C42863B2-D507-E262-3621-0FDC545AB808}"/>
              </a:ext>
            </a:extLst>
          </p:cNvPr>
          <p:cNvSpPr txBox="1"/>
          <p:nvPr/>
        </p:nvSpPr>
        <p:spPr>
          <a:xfrm>
            <a:off x="2897982" y="6300058"/>
            <a:ext cx="6093618" cy="2923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300" dirty="0"/>
              <a:t>https://</a:t>
            </a:r>
            <a:r>
              <a:rPr lang="en-US" sz="1300" dirty="0" err="1"/>
              <a:t>ccwip.berkeley.edu</a:t>
            </a:r>
            <a:r>
              <a:rPr lang="en-US" sz="1300" dirty="0"/>
              <a:t>/</a:t>
            </a:r>
            <a:r>
              <a:rPr lang="en-US" sz="1300" dirty="0" err="1"/>
              <a:t>childwelfare</a:t>
            </a:r>
            <a:r>
              <a:rPr lang="en-US" sz="1300" dirty="0"/>
              <a:t>/reports/</a:t>
            </a:r>
            <a:r>
              <a:rPr lang="en-US" sz="1300" dirty="0" err="1"/>
              <a:t>AllegationRates</a:t>
            </a:r>
            <a:r>
              <a:rPr lang="en-US" sz="1300" dirty="0"/>
              <a:t>/MTSG/r/</a:t>
            </a:r>
            <a:r>
              <a:rPr lang="en-US" sz="1300" dirty="0" err="1"/>
              <a:t>rts</a:t>
            </a:r>
            <a:r>
              <a:rPr lang="en-US" sz="1300" dirty="0"/>
              <a:t>/s</a:t>
            </a:r>
          </a:p>
        </p:txBody>
      </p:sp>
    </p:spTree>
    <p:extLst>
      <p:ext uri="{BB962C8B-B14F-4D97-AF65-F5344CB8AC3E}">
        <p14:creationId xmlns:p14="http://schemas.microsoft.com/office/powerpoint/2010/main" val="39393326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18F905-CDBE-549A-A5D1-D60DFD3AF9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Co-Authors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F1B824-F47B-DFBC-28B3-8572AE9B678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3323987"/>
          </a:xfrm>
        </p:spPr>
        <p:txBody>
          <a:bodyPr/>
          <a:lstStyle/>
          <a:p>
            <a:r>
              <a:rPr lang="en-US" sz="2400" b="0" dirty="0">
                <a:solidFill>
                  <a:schemeClr val="tx1"/>
                </a:solidFill>
              </a:rPr>
              <a:t>Anneke L. Claypool, PhD</a:t>
            </a:r>
          </a:p>
          <a:p>
            <a:r>
              <a:rPr lang="en-US" sz="2400" b="0" dirty="0">
                <a:solidFill>
                  <a:schemeClr val="tx1"/>
                </a:solidFill>
              </a:rPr>
              <a:t>Dupe </a:t>
            </a:r>
            <a:r>
              <a:rPr lang="en-US" sz="2400" b="0" dirty="0" err="1">
                <a:solidFill>
                  <a:schemeClr val="tx1"/>
                </a:solidFill>
              </a:rPr>
              <a:t>Diyaolu</a:t>
            </a:r>
            <a:r>
              <a:rPr lang="en-US" sz="2400" b="0" dirty="0">
                <a:solidFill>
                  <a:schemeClr val="tx1"/>
                </a:solidFill>
              </a:rPr>
              <a:t>, MD</a:t>
            </a:r>
          </a:p>
          <a:p>
            <a:r>
              <a:rPr lang="en-US" sz="2400" b="0" dirty="0">
                <a:solidFill>
                  <a:schemeClr val="tx1"/>
                </a:solidFill>
              </a:rPr>
              <a:t>Katy Chan, MD</a:t>
            </a:r>
          </a:p>
          <a:p>
            <a:r>
              <a:rPr lang="en-US" sz="2400" b="0" dirty="0">
                <a:solidFill>
                  <a:schemeClr val="tx1"/>
                </a:solidFill>
              </a:rPr>
              <a:t>Elizabeth </a:t>
            </a:r>
            <a:r>
              <a:rPr lang="en-US" sz="2400" b="0" dirty="0" err="1">
                <a:solidFill>
                  <a:schemeClr val="tx1"/>
                </a:solidFill>
              </a:rPr>
              <a:t>A’Neals</a:t>
            </a:r>
            <a:r>
              <a:rPr lang="en-US" sz="2400" b="0" dirty="0">
                <a:solidFill>
                  <a:schemeClr val="tx1"/>
                </a:solidFill>
              </a:rPr>
              <a:t> LCSW</a:t>
            </a:r>
          </a:p>
          <a:p>
            <a:r>
              <a:rPr lang="en-US" sz="2400" b="0" dirty="0">
                <a:solidFill>
                  <a:schemeClr val="tx1"/>
                </a:solidFill>
              </a:rPr>
              <a:t>Karan </a:t>
            </a:r>
            <a:r>
              <a:rPr lang="en-US" sz="2400" b="0" dirty="0" err="1">
                <a:solidFill>
                  <a:schemeClr val="tx1"/>
                </a:solidFill>
              </a:rPr>
              <a:t>Iyer</a:t>
            </a:r>
            <a:r>
              <a:rPr lang="en-US" sz="2400" b="0" dirty="0">
                <a:solidFill>
                  <a:schemeClr val="tx1"/>
                </a:solidFill>
              </a:rPr>
              <a:t>, MS</a:t>
            </a:r>
          </a:p>
          <a:p>
            <a:r>
              <a:rPr lang="en-US" sz="2400" b="0" dirty="0">
                <a:solidFill>
                  <a:schemeClr val="tx1"/>
                </a:solidFill>
              </a:rPr>
              <a:t>Christopher C. Stewart, MD</a:t>
            </a:r>
          </a:p>
          <a:p>
            <a:r>
              <a:rPr lang="en-US" sz="2400" b="0" dirty="0">
                <a:solidFill>
                  <a:schemeClr val="tx1"/>
                </a:solidFill>
              </a:rPr>
              <a:t>Melissa </a:t>
            </a:r>
            <a:r>
              <a:rPr lang="en-US" sz="2400" b="0" dirty="0" err="1">
                <a:solidFill>
                  <a:schemeClr val="tx1"/>
                </a:solidFill>
              </a:rPr>
              <a:t>Egge</a:t>
            </a:r>
            <a:r>
              <a:rPr lang="en-US" sz="2400" b="0" dirty="0">
                <a:solidFill>
                  <a:schemeClr val="tx1"/>
                </a:solidFill>
              </a:rPr>
              <a:t>, MD</a:t>
            </a:r>
          </a:p>
          <a:p>
            <a:r>
              <a:rPr lang="en-US" sz="2400" b="0" dirty="0">
                <a:solidFill>
                  <a:schemeClr val="tx1"/>
                </a:solidFill>
              </a:rPr>
              <a:t>Krysta </a:t>
            </a:r>
            <a:r>
              <a:rPr lang="en-US" sz="2400" b="0" dirty="0" err="1">
                <a:solidFill>
                  <a:schemeClr val="tx1"/>
                </a:solidFill>
              </a:rPr>
              <a:t>Bernacki</a:t>
            </a:r>
            <a:r>
              <a:rPr lang="en-US" sz="2400" b="0" dirty="0">
                <a:solidFill>
                  <a:schemeClr val="tx1"/>
                </a:solidFill>
              </a:rPr>
              <a:t>, MS, CPNP</a:t>
            </a:r>
          </a:p>
          <a:p>
            <a:endParaRPr lang="en-US" sz="2400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376AAFB-3117-6871-091B-A9CBBAB4C3AF}"/>
              </a:ext>
            </a:extLst>
          </p:cNvPr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3231654"/>
          </a:xfrm>
        </p:spPr>
        <p:txBody>
          <a:bodyPr/>
          <a:lstStyle/>
          <a:p>
            <a:r>
              <a:rPr lang="en-US" sz="2400" b="0" dirty="0">
                <a:solidFill>
                  <a:schemeClr val="tx1"/>
                </a:solidFill>
              </a:rPr>
              <a:t>Michelle Hallinan, MSW, LCSW</a:t>
            </a:r>
          </a:p>
          <a:p>
            <a:r>
              <a:rPr lang="en-US" sz="2400" b="0" dirty="0">
                <a:solidFill>
                  <a:schemeClr val="tx1"/>
                </a:solidFill>
              </a:rPr>
              <a:t>Linda </a:t>
            </a:r>
            <a:r>
              <a:rPr lang="en-US" sz="2400" b="0" dirty="0" err="1">
                <a:solidFill>
                  <a:schemeClr val="tx1"/>
                </a:solidFill>
              </a:rPr>
              <a:t>Zuo</a:t>
            </a:r>
            <a:r>
              <a:rPr lang="en-US" sz="2400" b="0" dirty="0">
                <a:solidFill>
                  <a:schemeClr val="tx1"/>
                </a:solidFill>
              </a:rPr>
              <a:t>, MS</a:t>
            </a:r>
          </a:p>
          <a:p>
            <a:r>
              <a:rPr lang="en-US" sz="2400" b="0" dirty="0" err="1">
                <a:solidFill>
                  <a:schemeClr val="tx1"/>
                </a:solidFill>
              </a:rPr>
              <a:t>Urvi</a:t>
            </a:r>
            <a:r>
              <a:rPr lang="en-US" sz="2400" b="0" dirty="0">
                <a:solidFill>
                  <a:schemeClr val="tx1"/>
                </a:solidFill>
              </a:rPr>
              <a:t> Gupta, BS</a:t>
            </a:r>
          </a:p>
          <a:p>
            <a:r>
              <a:rPr lang="en-US" sz="2400" b="0" dirty="0" err="1">
                <a:solidFill>
                  <a:schemeClr val="tx1"/>
                </a:solidFill>
              </a:rPr>
              <a:t>Navleen</a:t>
            </a:r>
            <a:r>
              <a:rPr lang="en-US" sz="2400" b="0" dirty="0">
                <a:solidFill>
                  <a:schemeClr val="tx1"/>
                </a:solidFill>
              </a:rPr>
              <a:t> </a:t>
            </a:r>
            <a:r>
              <a:rPr lang="en-US" sz="2400" b="0" dirty="0" err="1">
                <a:solidFill>
                  <a:schemeClr val="tx1"/>
                </a:solidFill>
              </a:rPr>
              <a:t>Naru</a:t>
            </a:r>
            <a:r>
              <a:rPr lang="en-US" sz="2400" b="0" dirty="0">
                <a:solidFill>
                  <a:schemeClr val="tx1"/>
                </a:solidFill>
              </a:rPr>
              <a:t>, MPH</a:t>
            </a:r>
          </a:p>
          <a:p>
            <a:r>
              <a:rPr lang="en-US" sz="2400" b="0" dirty="0">
                <a:solidFill>
                  <a:schemeClr val="tx1"/>
                </a:solidFill>
              </a:rPr>
              <a:t>David </a:t>
            </a:r>
            <a:r>
              <a:rPr lang="en-US" sz="2400" b="0" dirty="0" err="1">
                <a:solidFill>
                  <a:schemeClr val="tx1"/>
                </a:solidFill>
              </a:rPr>
              <a:t>Scheinker</a:t>
            </a:r>
            <a:r>
              <a:rPr lang="en-US" sz="2400" b="0" dirty="0">
                <a:solidFill>
                  <a:schemeClr val="tx1"/>
                </a:solidFill>
              </a:rPr>
              <a:t>, PhD</a:t>
            </a:r>
          </a:p>
          <a:p>
            <a:r>
              <a:rPr lang="en-US" sz="2400" b="0" dirty="0">
                <a:solidFill>
                  <a:schemeClr val="tx1"/>
                </a:solidFill>
              </a:rPr>
              <a:t>Arden M. Morris, MD, MPH</a:t>
            </a:r>
          </a:p>
          <a:p>
            <a:r>
              <a:rPr lang="en-US" sz="2400" b="0" dirty="0">
                <a:solidFill>
                  <a:schemeClr val="tx1"/>
                </a:solidFill>
              </a:rPr>
              <a:t>Margaret L. </a:t>
            </a:r>
            <a:r>
              <a:rPr lang="en-US" sz="2400" b="0" dirty="0" err="1">
                <a:solidFill>
                  <a:schemeClr val="tx1"/>
                </a:solidFill>
              </a:rPr>
              <a:t>Brandeau</a:t>
            </a:r>
            <a:r>
              <a:rPr lang="en-US" sz="2400" b="0" dirty="0">
                <a:solidFill>
                  <a:schemeClr val="tx1"/>
                </a:solidFill>
              </a:rPr>
              <a:t>, PhD</a:t>
            </a:r>
          </a:p>
          <a:p>
            <a:r>
              <a:rPr lang="en-US" sz="2400" b="0" dirty="0">
                <a:solidFill>
                  <a:schemeClr val="tx1"/>
                </a:solidFill>
              </a:rPr>
              <a:t>Stephanie Chao, MD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185604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2AF053-BF1D-D031-9CE8-5897CA7FFA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Takeaways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C63299A-186B-E074-E113-98BA3C6579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08062" y="1326451"/>
            <a:ext cx="11575874" cy="3693319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Child Injury Screening: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Caught cases that may have otherwise been missed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CPS reporting rates increased following rollout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Did not place undue burden on nursing or social work staff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Led to increased awareness of SCAN team and child abuse resources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Future Steps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Expand screening to emergency department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Collect substantiation data where possible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National Epic child abuse screen rollout (now available)</a:t>
            </a:r>
          </a:p>
        </p:txBody>
      </p:sp>
    </p:spTree>
    <p:extLst>
      <p:ext uri="{BB962C8B-B14F-4D97-AF65-F5344CB8AC3E}">
        <p14:creationId xmlns:p14="http://schemas.microsoft.com/office/powerpoint/2010/main" val="38544993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8">
            <a:extLst>
              <a:ext uri="{FF2B5EF4-FFF2-40B4-BE49-F238E27FC236}">
                <a16:creationId xmlns:a16="http://schemas.microsoft.com/office/drawing/2014/main" id="{9CC58211-4BF0-4511-0877-261AFF4C7C43}"/>
              </a:ext>
            </a:extLst>
          </p:cNvPr>
          <p:cNvSpPr txBox="1"/>
          <p:nvPr/>
        </p:nvSpPr>
        <p:spPr>
          <a:xfrm>
            <a:off x="403895" y="1512447"/>
            <a:ext cx="7641590" cy="153888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2050"/>
              </a:lnSpc>
              <a:spcBef>
                <a:spcPts val="100"/>
              </a:spcBef>
            </a:pPr>
            <a:r>
              <a:rPr lang="en-US" sz="1800" b="1" spc="-5" dirty="0">
                <a:solidFill>
                  <a:srgbClr val="1D62AB"/>
                </a:solidFill>
                <a:latin typeface="Arial"/>
                <a:cs typeface="Arial"/>
              </a:rPr>
              <a:t>Nolan Martin</a:t>
            </a:r>
            <a:endParaRPr sz="1800" dirty="0">
              <a:latin typeface="Arial"/>
              <a:cs typeface="Arial"/>
            </a:endParaRPr>
          </a:p>
          <a:p>
            <a:pPr marL="12700" marR="728345">
              <a:lnSpc>
                <a:spcPts val="1939"/>
              </a:lnSpc>
              <a:spcBef>
                <a:spcPts val="140"/>
              </a:spcBef>
            </a:pPr>
            <a:r>
              <a:rPr sz="1800" spc="-5" dirty="0">
                <a:latin typeface="Arial"/>
                <a:cs typeface="Arial"/>
              </a:rPr>
              <a:t>Has</a:t>
            </a:r>
            <a:r>
              <a:rPr sz="180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documented</a:t>
            </a:r>
            <a:r>
              <a:rPr sz="1800" spc="2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no</a:t>
            </a:r>
            <a:r>
              <a:rPr sz="180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financial</a:t>
            </a:r>
            <a:r>
              <a:rPr sz="1800" spc="2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relationships</a:t>
            </a:r>
            <a:r>
              <a:rPr sz="1800" spc="3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to </a:t>
            </a:r>
            <a:r>
              <a:rPr sz="1800" spc="-5" dirty="0">
                <a:latin typeface="Arial"/>
                <a:cs typeface="Arial"/>
              </a:rPr>
              <a:t>disclose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or</a:t>
            </a:r>
            <a:r>
              <a:rPr sz="180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Conflicts</a:t>
            </a:r>
            <a:r>
              <a:rPr sz="1800" spc="2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of </a:t>
            </a:r>
            <a:r>
              <a:rPr sz="1800" spc="-484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Interest</a:t>
            </a:r>
            <a:r>
              <a:rPr sz="180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(COIs)</a:t>
            </a:r>
            <a:r>
              <a:rPr sz="1800" spc="-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to</a:t>
            </a:r>
            <a:r>
              <a:rPr sz="1800" spc="-5" dirty="0">
                <a:latin typeface="Arial"/>
                <a:cs typeface="Arial"/>
              </a:rPr>
              <a:t> resolve.</a:t>
            </a:r>
            <a:endParaRPr lang="en-US" sz="1800" spc="-5" dirty="0">
              <a:latin typeface="Arial"/>
              <a:cs typeface="Arial"/>
            </a:endParaRPr>
          </a:p>
          <a:p>
            <a:pPr marL="12700" marR="728345">
              <a:lnSpc>
                <a:spcPts val="1939"/>
              </a:lnSpc>
              <a:spcBef>
                <a:spcPts val="140"/>
              </a:spcBef>
            </a:pPr>
            <a:endParaRPr lang="en-US" spc="-5" dirty="0">
              <a:latin typeface="Arial"/>
              <a:cs typeface="Arial"/>
            </a:endParaRPr>
          </a:p>
          <a:p>
            <a:pPr marL="12700" marR="728345">
              <a:lnSpc>
                <a:spcPts val="1939"/>
              </a:lnSpc>
              <a:spcBef>
                <a:spcPts val="140"/>
              </a:spcBef>
            </a:pPr>
            <a:r>
              <a:rPr lang="en-US" spc="-5" dirty="0">
                <a:latin typeface="Arial"/>
                <a:cs typeface="Arial"/>
              </a:rPr>
              <a:t>T</a:t>
            </a:r>
            <a:r>
              <a:rPr lang="en-US" sz="1800" spc="-5" dirty="0">
                <a:latin typeface="Arial"/>
                <a:cs typeface="Arial"/>
              </a:rPr>
              <a:t>his presentation </a:t>
            </a:r>
            <a:r>
              <a:rPr lang="en-US" sz="1800" b="1" i="1" dirty="0">
                <a:latin typeface="Arial"/>
                <a:cs typeface="Arial"/>
              </a:rPr>
              <a:t>will </a:t>
            </a:r>
            <a:r>
              <a:rPr lang="en-US" sz="1800" b="1" i="1" spc="-5" dirty="0">
                <a:latin typeface="Arial"/>
                <a:cs typeface="Arial"/>
              </a:rPr>
              <a:t>not </a:t>
            </a:r>
            <a:r>
              <a:rPr lang="en-US" sz="1800" b="1" i="1" spc="-655" dirty="0">
                <a:latin typeface="Arial"/>
                <a:cs typeface="Arial"/>
              </a:rPr>
              <a:t> </a:t>
            </a:r>
            <a:r>
              <a:rPr lang="en-US" sz="1800" spc="-5" dirty="0">
                <a:latin typeface="Arial"/>
                <a:cs typeface="Arial"/>
              </a:rPr>
              <a:t>involve discussion of unapproved or </a:t>
            </a:r>
            <a:r>
              <a:rPr lang="en-US" sz="1800" spc="-10" dirty="0">
                <a:latin typeface="Arial"/>
                <a:cs typeface="Arial"/>
              </a:rPr>
              <a:t>off-label, </a:t>
            </a:r>
            <a:r>
              <a:rPr lang="en-US" sz="1800" spc="-5" dirty="0">
                <a:latin typeface="Arial"/>
                <a:cs typeface="Arial"/>
              </a:rPr>
              <a:t>experimental or </a:t>
            </a:r>
            <a:r>
              <a:rPr lang="en-US" sz="1800" spc="-655" dirty="0">
                <a:latin typeface="Arial"/>
                <a:cs typeface="Arial"/>
              </a:rPr>
              <a:t> </a:t>
            </a:r>
            <a:r>
              <a:rPr lang="en-US" sz="1800" spc="-5" dirty="0">
                <a:latin typeface="Arial"/>
                <a:cs typeface="Arial"/>
              </a:rPr>
              <a:t>investigational</a:t>
            </a:r>
            <a:r>
              <a:rPr lang="en-US" sz="1800" spc="40" dirty="0">
                <a:latin typeface="Arial"/>
                <a:cs typeface="Arial"/>
              </a:rPr>
              <a:t> </a:t>
            </a:r>
            <a:r>
              <a:rPr lang="en-US" sz="1800" spc="-5" dirty="0">
                <a:latin typeface="Arial"/>
                <a:cs typeface="Arial"/>
              </a:rPr>
              <a:t>use.</a:t>
            </a:r>
            <a:endParaRPr sz="1800" dirty="0">
              <a:latin typeface="Arial"/>
              <a:cs typeface="Arial"/>
            </a:endParaRP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0D973939-8DDE-6359-95A4-FB78C9916C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0999" y="415892"/>
            <a:ext cx="11498885" cy="772160"/>
          </a:xfrm>
        </p:spPr>
        <p:txBody>
          <a:bodyPr/>
          <a:lstStyle/>
          <a:p>
            <a:r>
              <a:rPr lang="en-US" dirty="0"/>
              <a:t>Disclosures</a:t>
            </a:r>
          </a:p>
        </p:txBody>
      </p:sp>
    </p:spTree>
    <p:extLst>
      <p:ext uri="{BB962C8B-B14F-4D97-AF65-F5344CB8AC3E}">
        <p14:creationId xmlns:p14="http://schemas.microsoft.com/office/powerpoint/2010/main" val="39147632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9B8261-07C5-E8BE-FC73-AA8922A1A6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Definitions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7D9DEA5-D4E5-1A33-24F5-C450909370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08062" y="1326451"/>
            <a:ext cx="11575874" cy="4108817"/>
          </a:xfrm>
        </p:spPr>
        <p:txBody>
          <a:bodyPr/>
          <a:lstStyle/>
          <a:p>
            <a:r>
              <a:rPr lang="en-US" sz="4900" dirty="0"/>
              <a:t>Physical Abuse</a:t>
            </a:r>
            <a:r>
              <a:rPr lang="en-US" dirty="0"/>
              <a:t> </a:t>
            </a:r>
            <a:r>
              <a:rPr lang="en-US" dirty="0">
                <a:solidFill>
                  <a:schemeClr val="tx1"/>
                </a:solidFill>
              </a:rPr>
              <a:t>is the use of physical force such as hitting, kicking, shaking, burning, or other shows of force against a child</a:t>
            </a:r>
          </a:p>
          <a:p>
            <a:endParaRPr lang="en-US" sz="1200" dirty="0"/>
          </a:p>
          <a:p>
            <a:r>
              <a:rPr lang="en-US" sz="4900" dirty="0"/>
              <a:t>Neglect</a:t>
            </a:r>
            <a:r>
              <a:rPr lang="en-US" dirty="0"/>
              <a:t> </a:t>
            </a:r>
            <a:r>
              <a:rPr lang="en-US" dirty="0">
                <a:solidFill>
                  <a:schemeClr val="tx1"/>
                </a:solidFill>
              </a:rPr>
              <a:t>is the failure to meet a child’s basic physical and emotional needs. These needs include housing, food, clothing, education, and access to medical care.</a:t>
            </a:r>
          </a:p>
          <a:p>
            <a:endParaRPr lang="en-US" sz="1200" dirty="0"/>
          </a:p>
          <a:p>
            <a:r>
              <a:rPr lang="en-US" sz="4900" dirty="0"/>
              <a:t>Child Maltreatment </a:t>
            </a:r>
            <a:r>
              <a:rPr lang="en-US" dirty="0">
                <a:solidFill>
                  <a:schemeClr val="tx1"/>
                </a:solidFill>
              </a:rPr>
              <a:t>includes physical abuse and neglect in addition to sexual and emotional abuse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0C848AE-FF92-B3C6-954D-458BD9A3E704}"/>
              </a:ext>
            </a:extLst>
          </p:cNvPr>
          <p:cNvSpPr txBox="1"/>
          <p:nvPr/>
        </p:nvSpPr>
        <p:spPr>
          <a:xfrm>
            <a:off x="3352799" y="5953809"/>
            <a:ext cx="54864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00" dirty="0">
                <a:hlinkClick r:id="rId2"/>
              </a:rPr>
              <a:t>https://www.cdc.gov/violenceprevention/pdf/CAN-Prevention-Technical-Package.pdf</a:t>
            </a:r>
            <a:endParaRPr lang="en-US" sz="1300" dirty="0"/>
          </a:p>
        </p:txBody>
      </p:sp>
    </p:spTree>
    <p:extLst>
      <p:ext uri="{BB962C8B-B14F-4D97-AF65-F5344CB8AC3E}">
        <p14:creationId xmlns:p14="http://schemas.microsoft.com/office/powerpoint/2010/main" val="3512216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11EB96-6D6C-287C-C285-2FBF213729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screen for abuse?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A1D1ADD-0080-61FD-4B2D-3F571A43EC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81000" y="1559196"/>
            <a:ext cx="8610600" cy="1492716"/>
          </a:xfrm>
        </p:spPr>
        <p:txBody>
          <a:bodyPr/>
          <a:lstStyle/>
          <a:p>
            <a:r>
              <a:rPr lang="en-US" sz="4900" dirty="0"/>
              <a:t>1 in 7 children </a:t>
            </a:r>
          </a:p>
          <a:p>
            <a:r>
              <a:rPr lang="en-US" sz="2400" dirty="0"/>
              <a:t>experienced abuse or neglect in the last year in the US</a:t>
            </a:r>
          </a:p>
        </p:txBody>
      </p:sp>
      <p:pic>
        <p:nvPicPr>
          <p:cNvPr id="5" name="Graphic 4" descr="Man with solid fill">
            <a:extLst>
              <a:ext uri="{FF2B5EF4-FFF2-40B4-BE49-F238E27FC236}">
                <a16:creationId xmlns:a16="http://schemas.microsoft.com/office/drawing/2014/main" id="{290D7197-9657-4A1D-242B-9E65232B0E0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flipH="1">
            <a:off x="5403936" y="1676400"/>
            <a:ext cx="461376" cy="461376"/>
          </a:xfrm>
          <a:prstGeom prst="rect">
            <a:avLst/>
          </a:prstGeom>
        </p:spPr>
      </p:pic>
      <p:pic>
        <p:nvPicPr>
          <p:cNvPr id="7" name="Graphic 6" descr="Man outline">
            <a:extLst>
              <a:ext uri="{FF2B5EF4-FFF2-40B4-BE49-F238E27FC236}">
                <a16:creationId xmlns:a16="http://schemas.microsoft.com/office/drawing/2014/main" id="{4FA69E46-E413-5F2D-A52B-5A6F7604B99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 flipH="1">
            <a:off x="5162375" y="1676400"/>
            <a:ext cx="461376" cy="461376"/>
          </a:xfrm>
          <a:prstGeom prst="rect">
            <a:avLst/>
          </a:prstGeom>
        </p:spPr>
      </p:pic>
      <p:pic>
        <p:nvPicPr>
          <p:cNvPr id="8" name="Graphic 7" descr="Man outline">
            <a:extLst>
              <a:ext uri="{FF2B5EF4-FFF2-40B4-BE49-F238E27FC236}">
                <a16:creationId xmlns:a16="http://schemas.microsoft.com/office/drawing/2014/main" id="{9265B798-54B3-79A5-4F48-872D4F38AC0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 flipH="1">
            <a:off x="4953433" y="1676400"/>
            <a:ext cx="461376" cy="461376"/>
          </a:xfrm>
          <a:prstGeom prst="rect">
            <a:avLst/>
          </a:prstGeom>
        </p:spPr>
      </p:pic>
      <p:pic>
        <p:nvPicPr>
          <p:cNvPr id="9" name="Graphic 8" descr="Man outline">
            <a:extLst>
              <a:ext uri="{FF2B5EF4-FFF2-40B4-BE49-F238E27FC236}">
                <a16:creationId xmlns:a16="http://schemas.microsoft.com/office/drawing/2014/main" id="{65ACC70F-FB9B-F107-4321-C9E9C5598E0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 flipH="1">
            <a:off x="5634624" y="1676400"/>
            <a:ext cx="461376" cy="461376"/>
          </a:xfrm>
          <a:prstGeom prst="rect">
            <a:avLst/>
          </a:prstGeom>
        </p:spPr>
      </p:pic>
      <p:pic>
        <p:nvPicPr>
          <p:cNvPr id="10" name="Graphic 9" descr="Man outline">
            <a:extLst>
              <a:ext uri="{FF2B5EF4-FFF2-40B4-BE49-F238E27FC236}">
                <a16:creationId xmlns:a16="http://schemas.microsoft.com/office/drawing/2014/main" id="{8614FB57-59FD-37EA-3C94-8054EAFAE85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 flipH="1">
            <a:off x="5854439" y="1676400"/>
            <a:ext cx="461376" cy="461376"/>
          </a:xfrm>
          <a:prstGeom prst="rect">
            <a:avLst/>
          </a:prstGeom>
        </p:spPr>
      </p:pic>
      <p:pic>
        <p:nvPicPr>
          <p:cNvPr id="11" name="Graphic 10" descr="Man outline">
            <a:extLst>
              <a:ext uri="{FF2B5EF4-FFF2-40B4-BE49-F238E27FC236}">
                <a16:creationId xmlns:a16="http://schemas.microsoft.com/office/drawing/2014/main" id="{6839914D-0BE2-CEEC-9E2D-4D5911551C0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 flipH="1">
            <a:off x="6085127" y="1676400"/>
            <a:ext cx="461376" cy="461376"/>
          </a:xfrm>
          <a:prstGeom prst="rect">
            <a:avLst/>
          </a:prstGeom>
        </p:spPr>
      </p:pic>
      <p:pic>
        <p:nvPicPr>
          <p:cNvPr id="12" name="Graphic 11" descr="Man outline">
            <a:extLst>
              <a:ext uri="{FF2B5EF4-FFF2-40B4-BE49-F238E27FC236}">
                <a16:creationId xmlns:a16="http://schemas.microsoft.com/office/drawing/2014/main" id="{81509DD7-0CB6-11F7-C611-70CA28E4622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 flipH="1">
            <a:off x="4749668" y="1676400"/>
            <a:ext cx="461376" cy="461376"/>
          </a:xfrm>
          <a:prstGeom prst="rect">
            <a:avLst/>
          </a:prstGeom>
        </p:spPr>
      </p:pic>
      <p:sp>
        <p:nvSpPr>
          <p:cNvPr id="14" name="Text Placeholder 2">
            <a:extLst>
              <a:ext uri="{FF2B5EF4-FFF2-40B4-BE49-F238E27FC236}">
                <a16:creationId xmlns:a16="http://schemas.microsoft.com/office/drawing/2014/main" id="{2511AD70-85F3-C3D4-8CA0-CCEEDC933E6A}"/>
              </a:ext>
            </a:extLst>
          </p:cNvPr>
          <p:cNvSpPr txBox="1">
            <a:spLocks/>
          </p:cNvSpPr>
          <p:nvPr/>
        </p:nvSpPr>
        <p:spPr>
          <a:xfrm>
            <a:off x="381000" y="2784235"/>
            <a:ext cx="10661474" cy="103105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>
              <a:defRPr sz="1800" b="1" i="0">
                <a:solidFill>
                  <a:srgbClr val="DE9424"/>
                </a:solidFill>
                <a:latin typeface="Arial"/>
                <a:ea typeface="+mn-ea"/>
                <a:cs typeface="Arial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r>
              <a:rPr lang="en-US" sz="4900" kern="0" dirty="0">
                <a:latin typeface="Arial" panose="020B0604020202020204" pitchFamily="34" charset="0"/>
                <a:cs typeface="Arial" panose="020B0604020202020204" pitchFamily="34" charset="0"/>
              </a:rPr>
              <a:t>1,750 children </a:t>
            </a:r>
            <a:r>
              <a:rPr lang="en-US" sz="2400" kern="0" dirty="0">
                <a:latin typeface="Arial" panose="020B0604020202020204" pitchFamily="34" charset="0"/>
                <a:cs typeface="Arial" panose="020B0604020202020204" pitchFamily="34" charset="0"/>
              </a:rPr>
              <a:t>died due to neglect or abuse in 2020</a:t>
            </a:r>
          </a:p>
          <a:p>
            <a:pPr lvl="1"/>
            <a:r>
              <a:rPr lang="en-US" kern="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Mortality rates more than double (25% vs 10%) in recurrent victims of non-accidental trauma (NAT)</a:t>
            </a:r>
          </a:p>
        </p:txBody>
      </p:sp>
      <p:sp>
        <p:nvSpPr>
          <p:cNvPr id="16" name="Text Placeholder 2">
            <a:extLst>
              <a:ext uri="{FF2B5EF4-FFF2-40B4-BE49-F238E27FC236}">
                <a16:creationId xmlns:a16="http://schemas.microsoft.com/office/drawing/2014/main" id="{A698F0F5-1944-E7FF-E5D0-A16C81CB5EDE}"/>
              </a:ext>
            </a:extLst>
          </p:cNvPr>
          <p:cNvSpPr txBox="1">
            <a:spLocks/>
          </p:cNvSpPr>
          <p:nvPr/>
        </p:nvSpPr>
        <p:spPr>
          <a:xfrm>
            <a:off x="381000" y="3697151"/>
            <a:ext cx="11292822" cy="13080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>
              <a:defRPr sz="1800" b="1" i="0">
                <a:solidFill>
                  <a:srgbClr val="DE9424"/>
                </a:solidFill>
                <a:latin typeface="Arial"/>
                <a:ea typeface="+mn-ea"/>
                <a:cs typeface="Arial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endParaRPr lang="en-US" kern="0" dirty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4900" kern="0" dirty="0">
                <a:latin typeface="Arial" panose="020B0604020202020204" pitchFamily="34" charset="0"/>
                <a:cs typeface="Arial" panose="020B0604020202020204" pitchFamily="34" charset="0"/>
              </a:rPr>
              <a:t>81.5% of all child abuse </a:t>
            </a:r>
            <a:r>
              <a:rPr lang="en-US" sz="2400" kern="0" dirty="0">
                <a:latin typeface="Arial" panose="020B0604020202020204" pitchFamily="34" charset="0"/>
                <a:cs typeface="Arial" panose="020B0604020202020204" pitchFamily="34" charset="0"/>
              </a:rPr>
              <a:t>affects children &lt; 5 y/o</a:t>
            </a:r>
            <a:r>
              <a:rPr lang="en-US" kern="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</a:p>
          <a:p>
            <a:pPr lvl="1"/>
            <a:r>
              <a:rPr lang="en-US" kern="0" dirty="0">
                <a:latin typeface="Arial" panose="020B0604020202020204" pitchFamily="34" charset="0"/>
                <a:cs typeface="Arial" panose="020B0604020202020204" pitchFamily="34" charset="0"/>
              </a:rPr>
              <a:t>Infants experience NAT at a rate almost 10x that of children overall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6FE06A7E-5C33-FDA8-7810-A91F5F5B351C}"/>
              </a:ext>
            </a:extLst>
          </p:cNvPr>
          <p:cNvSpPr txBox="1"/>
          <p:nvPr/>
        </p:nvSpPr>
        <p:spPr>
          <a:xfrm>
            <a:off x="3352799" y="5708111"/>
            <a:ext cx="5486400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00" dirty="0">
                <a:hlinkClick r:id="rId6"/>
              </a:rPr>
              <a:t>https://www.cdc.gov/violenceprevention/childabuseandneglect/fastfact.html</a:t>
            </a:r>
            <a:endParaRPr lang="en-US" sz="1300" dirty="0"/>
          </a:p>
          <a:p>
            <a:r>
              <a:rPr lang="en-US" sz="1300" dirty="0" err="1"/>
              <a:t>Delaplain</a:t>
            </a:r>
            <a:r>
              <a:rPr lang="en-US" sz="1300" dirty="0"/>
              <a:t> et al., 2022. Non-accidental Trauma in Infants: a Review of Evidence-Based Strategies for Diagnosis, Management, and Prevention</a:t>
            </a:r>
          </a:p>
          <a:p>
            <a:r>
              <a:rPr lang="en-US" sz="1300" dirty="0"/>
              <a:t>Kim, Falcone, 2017. Nonaccidental Trauma in Pediatric Surgery</a:t>
            </a:r>
          </a:p>
        </p:txBody>
      </p:sp>
    </p:spTree>
    <p:extLst>
      <p:ext uri="{BB962C8B-B14F-4D97-AF65-F5344CB8AC3E}">
        <p14:creationId xmlns:p14="http://schemas.microsoft.com/office/powerpoint/2010/main" val="39858201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611904-E67A-4DC9-AA36-C1F3302304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Fact finding</a:t>
            </a:r>
          </a:p>
        </p:txBody>
      </p: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978D182F-0AE8-BE2C-6D68-18C474217B3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149322667"/>
              </p:ext>
            </p:extLst>
          </p:nvPr>
        </p:nvGraphicFramePr>
        <p:xfrm>
          <a:off x="152400" y="1447800"/>
          <a:ext cx="2667000" cy="3962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226612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611904-E67A-4DC9-AA36-C1F3302304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is screening difficult?</a:t>
            </a:r>
          </a:p>
        </p:txBody>
      </p: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978D182F-0AE8-BE2C-6D68-18C474217B3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731705195"/>
              </p:ext>
            </p:extLst>
          </p:nvPr>
        </p:nvGraphicFramePr>
        <p:xfrm>
          <a:off x="152400" y="1447800"/>
          <a:ext cx="2667000" cy="3962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9E8F135-8BBD-90A3-E555-32E8254C78F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200400" y="1474694"/>
            <a:ext cx="8683535" cy="3323987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Nationally:</a:t>
            </a:r>
          </a:p>
          <a:p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Children’s Hospital Association (formerly NACHRI) provides guidelines for setting up a dedicated “Child Protective Team” but no specific screening or risk assessment procedures are provided</a:t>
            </a:r>
          </a:p>
          <a:p>
            <a:pPr lvl="1"/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Systematic reviews show low-quality evidence on screening performance, poor accuracy, risk of false positives and negatives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B189BAF-F269-FF45-8DF6-931E583E91D8}"/>
              </a:ext>
            </a:extLst>
          </p:cNvPr>
          <p:cNvSpPr txBox="1"/>
          <p:nvPr/>
        </p:nvSpPr>
        <p:spPr>
          <a:xfrm>
            <a:off x="2665367" y="5867400"/>
            <a:ext cx="6858000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00" dirty="0"/>
              <a:t>NACHRI – National Association of Children’s Hospitals and Related Institutions</a:t>
            </a:r>
          </a:p>
          <a:p>
            <a:r>
              <a:rPr lang="en-US" sz="1300" dirty="0" err="1"/>
              <a:t>Bailhache</a:t>
            </a:r>
            <a:r>
              <a:rPr lang="en-US" sz="1300" dirty="0"/>
              <a:t> et al., 2013. Is early detection of abused children possible? A systematic review of the diagnostic accuracy of the identification of abused children</a:t>
            </a:r>
          </a:p>
          <a:p>
            <a:r>
              <a:rPr lang="en-US" sz="1300" dirty="0"/>
              <a:t>Chen et al., 2022. Screening tools for child abuse used by healthcare providers: a systematic review</a:t>
            </a:r>
          </a:p>
        </p:txBody>
      </p:sp>
    </p:spTree>
    <p:extLst>
      <p:ext uri="{BB962C8B-B14F-4D97-AF65-F5344CB8AC3E}">
        <p14:creationId xmlns:p14="http://schemas.microsoft.com/office/powerpoint/2010/main" val="10426438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611904-E67A-4DC9-AA36-C1F3302304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do we screen currently?</a:t>
            </a:r>
          </a:p>
        </p:txBody>
      </p: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978D182F-0AE8-BE2C-6D68-18C474217B3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598997818"/>
              </p:ext>
            </p:extLst>
          </p:nvPr>
        </p:nvGraphicFramePr>
        <p:xfrm>
          <a:off x="152400" y="1447800"/>
          <a:ext cx="2667000" cy="3962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8" name="Picture 7">
            <a:extLst>
              <a:ext uri="{FF2B5EF4-FFF2-40B4-BE49-F238E27FC236}">
                <a16:creationId xmlns:a16="http://schemas.microsoft.com/office/drawing/2014/main" id="{FAF3E0EE-E6E8-D9F4-A21E-D58AD1BFB414}"/>
              </a:ext>
            </a:extLst>
          </p:cNvPr>
          <p:cNvPicPr>
            <a:picLocks noChangeAspect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539" t="14927" r="22017" b="48609"/>
          <a:stretch/>
        </p:blipFill>
        <p:spPr bwMode="auto">
          <a:xfrm>
            <a:off x="3962400" y="1447800"/>
            <a:ext cx="5194301" cy="4267318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4E133F62-B044-67D1-D056-B9F68383872C}"/>
              </a:ext>
            </a:extLst>
          </p:cNvPr>
          <p:cNvSpPr txBox="1"/>
          <p:nvPr/>
        </p:nvSpPr>
        <p:spPr>
          <a:xfrm>
            <a:off x="2666999" y="6446252"/>
            <a:ext cx="6858000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00" dirty="0"/>
              <a:t>Flow diagram c/o Anneke Claypool, PhD</a:t>
            </a:r>
          </a:p>
        </p:txBody>
      </p:sp>
    </p:spTree>
    <p:extLst>
      <p:ext uri="{BB962C8B-B14F-4D97-AF65-F5344CB8AC3E}">
        <p14:creationId xmlns:p14="http://schemas.microsoft.com/office/powerpoint/2010/main" val="8536749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611904-E67A-4DC9-AA36-C1F3302304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do we screen currently?</a:t>
            </a:r>
          </a:p>
        </p:txBody>
      </p: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978D182F-0AE8-BE2C-6D68-18C474217B3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292335198"/>
              </p:ext>
            </p:extLst>
          </p:nvPr>
        </p:nvGraphicFramePr>
        <p:xfrm>
          <a:off x="152400" y="1447800"/>
          <a:ext cx="2667000" cy="3962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8" name="Picture 7">
            <a:extLst>
              <a:ext uri="{FF2B5EF4-FFF2-40B4-BE49-F238E27FC236}">
                <a16:creationId xmlns:a16="http://schemas.microsoft.com/office/drawing/2014/main" id="{FAF3E0EE-E6E8-D9F4-A21E-D58AD1BFB414}"/>
              </a:ext>
            </a:extLst>
          </p:cNvPr>
          <p:cNvPicPr>
            <a:picLocks noChangeAspect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539" t="14927" r="22017" b="48609"/>
          <a:stretch/>
        </p:blipFill>
        <p:spPr bwMode="auto">
          <a:xfrm>
            <a:off x="3962400" y="1447800"/>
            <a:ext cx="5194301" cy="4267318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4E133F62-B044-67D1-D056-B9F68383872C}"/>
              </a:ext>
            </a:extLst>
          </p:cNvPr>
          <p:cNvSpPr txBox="1"/>
          <p:nvPr/>
        </p:nvSpPr>
        <p:spPr>
          <a:xfrm>
            <a:off x="2666999" y="6446252"/>
            <a:ext cx="6858000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00" dirty="0"/>
              <a:t>Flow diagram c/o Anneke Claypool, PhD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D96795A-B9B1-A00D-948C-0A54E2DF26C0}"/>
              </a:ext>
            </a:extLst>
          </p:cNvPr>
          <p:cNvSpPr txBox="1"/>
          <p:nvPr/>
        </p:nvSpPr>
        <p:spPr>
          <a:xfrm>
            <a:off x="3200400" y="1512074"/>
            <a:ext cx="2362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80% of patients enter here</a:t>
            </a:r>
          </a:p>
        </p:txBody>
      </p:sp>
      <p:sp>
        <p:nvSpPr>
          <p:cNvPr id="11" name="Bent-Up Arrow 10">
            <a:extLst>
              <a:ext uri="{FF2B5EF4-FFF2-40B4-BE49-F238E27FC236}">
                <a16:creationId xmlns:a16="http://schemas.microsoft.com/office/drawing/2014/main" id="{8771BC8A-51E2-7D20-A2E7-8A860BAB634E}"/>
              </a:ext>
            </a:extLst>
          </p:cNvPr>
          <p:cNvSpPr/>
          <p:nvPr/>
        </p:nvSpPr>
        <p:spPr>
          <a:xfrm rot="5400000">
            <a:off x="3396415" y="2252545"/>
            <a:ext cx="597674" cy="532504"/>
          </a:xfrm>
          <a:prstGeom prst="ben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23684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EVMS Theme</Template>
  <TotalTime>34909</TotalTime>
  <Words>1030</Words>
  <Application>Microsoft Macintosh PowerPoint</Application>
  <PresentationFormat>Widescreen</PresentationFormat>
  <Paragraphs>199</Paragraphs>
  <Slides>20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3" baseType="lpstr">
      <vt:lpstr>Arial</vt:lpstr>
      <vt:lpstr>Calibri</vt:lpstr>
      <vt:lpstr>Office Theme</vt:lpstr>
      <vt:lpstr>PowerPoint Presentation</vt:lpstr>
      <vt:lpstr>Co-Authors</vt:lpstr>
      <vt:lpstr>Disclosures</vt:lpstr>
      <vt:lpstr>Definitions</vt:lpstr>
      <vt:lpstr>Why screen for abuse?</vt:lpstr>
      <vt:lpstr>Fact finding</vt:lpstr>
      <vt:lpstr>Why is screening difficult?</vt:lpstr>
      <vt:lpstr>How do we screen currently?</vt:lpstr>
      <vt:lpstr>How do we screen currently?</vt:lpstr>
      <vt:lpstr>How do we screen currently?</vt:lpstr>
      <vt:lpstr>Designing an intervention</vt:lpstr>
      <vt:lpstr>Designing an intervention</vt:lpstr>
      <vt:lpstr>Feasibility analysis</vt:lpstr>
      <vt:lpstr>Rollout</vt:lpstr>
      <vt:lpstr>Our Intervention</vt:lpstr>
      <vt:lpstr>Results 2019-2021</vt:lpstr>
      <vt:lpstr>Cases Caught 2019-2021</vt:lpstr>
      <vt:lpstr>Cases Caught 2019-2021</vt:lpstr>
      <vt:lpstr>CPS Reporting Rates</vt:lpstr>
      <vt:lpstr>Takeaways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Jerome Duran</dc:creator>
  <cp:lastModifiedBy>Nolan Martin</cp:lastModifiedBy>
  <cp:revision>31</cp:revision>
  <dcterms:created xsi:type="dcterms:W3CDTF">2022-03-10T19:58:17Z</dcterms:created>
  <dcterms:modified xsi:type="dcterms:W3CDTF">2023-07-11T06:19:12Z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2022-02-23T00:00:00Z</vt:filetime>
  </property>
  <property fmtid="{D5CDD505-2E9C-101B-9397-08002B2CF9AE}" pid="3" name="Creator">
    <vt:lpwstr>Acrobat PDFMaker 21 for PowerPoint</vt:lpwstr>
  </property>
  <property fmtid="{D5CDD505-2E9C-101B-9397-08002B2CF9AE}" pid="4" name="LastSaved">
    <vt:filetime>2022-03-10T00:00:00Z</vt:filetime>
  </property>
</Properties>
</file>