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34290000" cy="19202400"/>
  <p:notesSz cx="9296400" cy="14770100"/>
  <p:defaultTextStyle>
    <a:defPPr>
      <a:defRPr lang="en-US"/>
    </a:defPPr>
    <a:lvl1pPr algn="l" defTabSz="2663825" rtl="0" eaLnBrk="0" fontAlgn="base" hangingPunct="0">
      <a:spcBef>
        <a:spcPct val="0"/>
      </a:spcBef>
      <a:spcAft>
        <a:spcPct val="0"/>
      </a:spcAft>
      <a:defRPr sz="5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1331913" indent="-874713" algn="l" defTabSz="2663825" rtl="0" eaLnBrk="0" fontAlgn="base" hangingPunct="0">
      <a:spcBef>
        <a:spcPct val="0"/>
      </a:spcBef>
      <a:spcAft>
        <a:spcPct val="0"/>
      </a:spcAft>
      <a:defRPr sz="5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2663825" indent="-1749425" algn="l" defTabSz="2663825" rtl="0" eaLnBrk="0" fontAlgn="base" hangingPunct="0">
      <a:spcBef>
        <a:spcPct val="0"/>
      </a:spcBef>
      <a:spcAft>
        <a:spcPct val="0"/>
      </a:spcAft>
      <a:defRPr sz="5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3995738" indent="-2624138" algn="l" defTabSz="2663825" rtl="0" eaLnBrk="0" fontAlgn="base" hangingPunct="0">
      <a:spcBef>
        <a:spcPct val="0"/>
      </a:spcBef>
      <a:spcAft>
        <a:spcPct val="0"/>
      </a:spcAft>
      <a:defRPr sz="5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5327650" indent="-3498850" algn="l" defTabSz="2663825" rtl="0" eaLnBrk="0" fontAlgn="base" hangingPunct="0">
      <a:spcBef>
        <a:spcPct val="0"/>
      </a:spcBef>
      <a:spcAft>
        <a:spcPct val="0"/>
      </a:spcAft>
      <a:defRPr sz="5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5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5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5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5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48">
          <p15:clr>
            <a:srgbClr val="A4A3A4"/>
          </p15:clr>
        </p15:guide>
        <p15:guide id="2" pos="108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2C3A"/>
    <a:srgbClr val="5C755F"/>
    <a:srgbClr val="20353D"/>
    <a:srgbClr val="BE1E2D"/>
    <a:srgbClr val="000000"/>
    <a:srgbClr val="0069AA"/>
    <a:srgbClr val="696158"/>
    <a:srgbClr val="004B69"/>
    <a:srgbClr val="FFFF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C03D6E-E0E5-46A8-A3E1-358FEF5BBF40}" v="5" dt="2024-04-03T04:04:20.1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39" d="100"/>
          <a:sy n="39" d="100"/>
        </p:scale>
        <p:origin x="1140" y="138"/>
      </p:cViewPr>
      <p:guideLst>
        <p:guide orient="horz" pos="6048"/>
        <p:guide pos="108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uellar, Ray" userId="e12b3cc9-fed2-45df-bb4a-5df274916466" providerId="ADAL" clId="{61C03D6E-E0E5-46A8-A3E1-358FEF5BBF40}"/>
    <pc:docChg chg="undo custSel modSld modMainMaster">
      <pc:chgData name="Cuellar, Ray" userId="e12b3cc9-fed2-45df-bb4a-5df274916466" providerId="ADAL" clId="{61C03D6E-E0E5-46A8-A3E1-358FEF5BBF40}" dt="2024-04-03T04:07:51.568" v="125" actId="14100"/>
      <pc:docMkLst>
        <pc:docMk/>
      </pc:docMkLst>
      <pc:sldChg chg="addSp delSp modSp mod">
        <pc:chgData name="Cuellar, Ray" userId="e12b3cc9-fed2-45df-bb4a-5df274916466" providerId="ADAL" clId="{61C03D6E-E0E5-46A8-A3E1-358FEF5BBF40}" dt="2024-04-03T04:00:41.100" v="40" actId="207"/>
        <pc:sldMkLst>
          <pc:docMk/>
          <pc:sldMk cId="0" sldId="257"/>
        </pc:sldMkLst>
        <pc:spChg chg="add del mod ord">
          <ac:chgData name="Cuellar, Ray" userId="e12b3cc9-fed2-45df-bb4a-5df274916466" providerId="ADAL" clId="{61C03D6E-E0E5-46A8-A3E1-358FEF5BBF40}" dt="2024-04-03T03:57:48.210" v="7" actId="21"/>
          <ac:spMkLst>
            <pc:docMk/>
            <pc:sldMk cId="0" sldId="257"/>
            <ac:spMk id="2" creationId="{076FFD62-55EC-E3D2-48D7-102C26DAC359}"/>
          </ac:spMkLst>
        </pc:spChg>
        <pc:spChg chg="mod">
          <ac:chgData name="Cuellar, Ray" userId="e12b3cc9-fed2-45df-bb4a-5df274916466" providerId="ADAL" clId="{61C03D6E-E0E5-46A8-A3E1-358FEF5BBF40}" dt="2024-04-03T04:00:41.100" v="40" actId="207"/>
          <ac:spMkLst>
            <pc:docMk/>
            <pc:sldMk cId="0" sldId="257"/>
            <ac:spMk id="2056" creationId="{00000000-0000-0000-0000-000000000000}"/>
          </ac:spMkLst>
        </pc:spChg>
      </pc:sldChg>
      <pc:sldMasterChg chg="addSp delSp modSp mod modSldLayout">
        <pc:chgData name="Cuellar, Ray" userId="e12b3cc9-fed2-45df-bb4a-5df274916466" providerId="ADAL" clId="{61C03D6E-E0E5-46A8-A3E1-358FEF5BBF40}" dt="2024-04-03T04:07:51.568" v="125" actId="14100"/>
        <pc:sldMasterMkLst>
          <pc:docMk/>
          <pc:sldMasterMk cId="0" sldId="2147483648"/>
        </pc:sldMasterMkLst>
        <pc:spChg chg="add mod ord">
          <ac:chgData name="Cuellar, Ray" userId="e12b3cc9-fed2-45df-bb4a-5df274916466" providerId="ADAL" clId="{61C03D6E-E0E5-46A8-A3E1-358FEF5BBF40}" dt="2024-04-03T04:07:06.977" v="114" actId="14100"/>
          <ac:spMkLst>
            <pc:docMk/>
            <pc:sldMasterMk cId="0" sldId="2147483648"/>
            <ac:spMk id="2" creationId="{D618FB4C-547C-C639-90EA-DA2F1D8268F3}"/>
          </ac:spMkLst>
        </pc:spChg>
        <pc:spChg chg="add del mod">
          <ac:chgData name="Cuellar, Ray" userId="e12b3cc9-fed2-45df-bb4a-5df274916466" providerId="ADAL" clId="{61C03D6E-E0E5-46A8-A3E1-358FEF5BBF40}" dt="2024-04-03T03:59:22.452" v="24" actId="478"/>
          <ac:spMkLst>
            <pc:docMk/>
            <pc:sldMasterMk cId="0" sldId="2147483648"/>
            <ac:spMk id="7" creationId="{0190DEF4-C9C2-0016-17D7-E4AD3D74277D}"/>
          </ac:spMkLst>
        </pc:spChg>
        <pc:picChg chg="mod">
          <ac:chgData name="Cuellar, Ray" userId="e12b3cc9-fed2-45df-bb4a-5df274916466" providerId="ADAL" clId="{61C03D6E-E0E5-46A8-A3E1-358FEF5BBF40}" dt="2024-04-03T04:07:51.568" v="125" actId="14100"/>
          <ac:picMkLst>
            <pc:docMk/>
            <pc:sldMasterMk cId="0" sldId="2147483648"/>
            <ac:picMk id="3" creationId="{525466EB-D6FD-9EA4-1CDE-8402252BF6CA}"/>
          </ac:picMkLst>
        </pc:picChg>
        <pc:picChg chg="mod ord modCrop">
          <ac:chgData name="Cuellar, Ray" userId="e12b3cc9-fed2-45df-bb4a-5df274916466" providerId="ADAL" clId="{61C03D6E-E0E5-46A8-A3E1-358FEF5BBF40}" dt="2024-04-03T04:07:19.088" v="122" actId="1037"/>
          <ac:picMkLst>
            <pc:docMk/>
            <pc:sldMasterMk cId="0" sldId="2147483648"/>
            <ac:picMk id="9" creationId="{DA651F75-795F-4CFF-01E5-E97233D5B39E}"/>
          </ac:picMkLst>
        </pc:picChg>
        <pc:picChg chg="add mod ord">
          <ac:chgData name="Cuellar, Ray" userId="e12b3cc9-fed2-45df-bb4a-5df274916466" providerId="ADAL" clId="{61C03D6E-E0E5-46A8-A3E1-358FEF5BBF40}" dt="2024-04-03T04:06:40.231" v="106" actId="688"/>
          <ac:picMkLst>
            <pc:docMk/>
            <pc:sldMasterMk cId="0" sldId="2147483648"/>
            <ac:picMk id="10" creationId="{9CBCA5E7-1127-3FE4-FB4A-2E3AD0AFDB3E}"/>
          </ac:picMkLst>
        </pc:picChg>
        <pc:picChg chg="add del mod ord">
          <ac:chgData name="Cuellar, Ray" userId="e12b3cc9-fed2-45df-bb4a-5df274916466" providerId="ADAL" clId="{61C03D6E-E0E5-46A8-A3E1-358FEF5BBF40}" dt="2024-04-03T04:07:31.273" v="123" actId="478"/>
          <ac:picMkLst>
            <pc:docMk/>
            <pc:sldMasterMk cId="0" sldId="2147483648"/>
            <ac:picMk id="11" creationId="{E5A0D256-8230-A7CD-648D-5E341C1CD974}"/>
          </ac:picMkLst>
        </pc:picChg>
        <pc:picChg chg="add del mod">
          <ac:chgData name="Cuellar, Ray" userId="e12b3cc9-fed2-45df-bb4a-5df274916466" providerId="ADAL" clId="{61C03D6E-E0E5-46A8-A3E1-358FEF5BBF40}" dt="2024-04-03T04:04:28.518" v="85" actId="478"/>
          <ac:picMkLst>
            <pc:docMk/>
            <pc:sldMasterMk cId="0" sldId="2147483648"/>
            <ac:picMk id="12" creationId="{3E184A83-B251-1BE8-0D7C-CD8F162FE06A}"/>
          </ac:picMkLst>
        </pc:picChg>
        <pc:picChg chg="add del mod">
          <ac:chgData name="Cuellar, Ray" userId="e12b3cc9-fed2-45df-bb4a-5df274916466" providerId="ADAL" clId="{61C03D6E-E0E5-46A8-A3E1-358FEF5BBF40}" dt="2024-04-03T04:04:27.773" v="84" actId="478"/>
          <ac:picMkLst>
            <pc:docMk/>
            <pc:sldMasterMk cId="0" sldId="2147483648"/>
            <ac:picMk id="13" creationId="{3098F55B-E098-6833-6500-3F4EC9AD22E6}"/>
          </ac:picMkLst>
        </pc:picChg>
        <pc:sldLayoutChg chg="addSp delSp modSp mod">
          <pc:chgData name="Cuellar, Ray" userId="e12b3cc9-fed2-45df-bb4a-5df274916466" providerId="ADAL" clId="{61C03D6E-E0E5-46A8-A3E1-358FEF5BBF40}" dt="2024-04-03T03:57:59.756" v="10" actId="478"/>
          <pc:sldLayoutMkLst>
            <pc:docMk/>
            <pc:sldMasterMk cId="0" sldId="2147483648"/>
            <pc:sldLayoutMk cId="3995925014" sldId="2147483655"/>
          </pc:sldLayoutMkLst>
          <pc:spChg chg="add del mod ord">
            <ac:chgData name="Cuellar, Ray" userId="e12b3cc9-fed2-45df-bb4a-5df274916466" providerId="ADAL" clId="{61C03D6E-E0E5-46A8-A3E1-358FEF5BBF40}" dt="2024-04-03T03:57:59.756" v="10" actId="478"/>
            <ac:spMkLst>
              <pc:docMk/>
              <pc:sldMasterMk cId="0" sldId="2147483648"/>
              <pc:sldLayoutMk cId="3995925014" sldId="2147483655"/>
              <ac:spMk id="5" creationId="{57B26EAC-0668-621B-FB8F-F64A4868FC53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1750" y="5965191"/>
            <a:ext cx="29146500" cy="411607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43500" y="10881360"/>
            <a:ext cx="24003000" cy="4907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1332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6645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996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3291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6614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993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326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0658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FD44-A506-48BE-A521-4719584494F9}" type="datetimeFigureOut">
              <a:rPr lang="en-US"/>
              <a:pPr>
                <a:defRPr/>
              </a:pPr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0E5AF-1218-4F5E-9759-E8CCE944D9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6956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0FBE6-DE83-45CE-8702-3FEE7938160A}" type="datetimeFigureOut">
              <a:rPr lang="en-US"/>
              <a:pPr>
                <a:defRPr/>
              </a:pPr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E50AE-859D-4D7F-8F4F-27B010229E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8325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4359534" y="3689350"/>
            <a:ext cx="35486580" cy="786453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887897" y="3689350"/>
            <a:ext cx="105900139" cy="786453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A5E88-8880-433E-B34F-1EEC4FD76AB0}" type="datetimeFigureOut">
              <a:rPr lang="en-US"/>
              <a:pPr>
                <a:defRPr/>
              </a:pPr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56642-B940-40A7-8985-0101710F8A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4239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8D658-C316-4C2E-895A-01446D1BD2A3}" type="datetimeFigureOut">
              <a:rPr lang="en-US"/>
              <a:pPr>
                <a:defRPr/>
              </a:pPr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BC039-014C-4B97-B523-2C4E234281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5467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8674" y="12339321"/>
            <a:ext cx="29146500" cy="3813810"/>
          </a:xfrm>
        </p:spPr>
        <p:txBody>
          <a:bodyPr anchor="t"/>
          <a:lstStyle>
            <a:lvl1pPr algn="l">
              <a:defRPr sz="11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08674" y="8138798"/>
            <a:ext cx="29146500" cy="4200524"/>
          </a:xfrm>
        </p:spPr>
        <p:txBody>
          <a:bodyPr anchor="b"/>
          <a:lstStyle>
            <a:lvl1pPr marL="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1pPr>
            <a:lvl2pPr marL="1332298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2pPr>
            <a:lvl3pPr marL="2664595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3pPr>
            <a:lvl4pPr marL="3996893" indent="0">
              <a:buNone/>
              <a:defRPr sz="4100">
                <a:solidFill>
                  <a:schemeClr val="tx1">
                    <a:tint val="75000"/>
                  </a:schemeClr>
                </a:solidFill>
              </a:defRPr>
            </a:lvl4pPr>
            <a:lvl5pPr marL="5329190" indent="0">
              <a:buNone/>
              <a:defRPr sz="4100">
                <a:solidFill>
                  <a:schemeClr val="tx1">
                    <a:tint val="75000"/>
                  </a:schemeClr>
                </a:solidFill>
              </a:defRPr>
            </a:lvl5pPr>
            <a:lvl6pPr marL="6661488" indent="0">
              <a:buNone/>
              <a:defRPr sz="4100">
                <a:solidFill>
                  <a:schemeClr val="tx1">
                    <a:tint val="75000"/>
                  </a:schemeClr>
                </a:solidFill>
              </a:defRPr>
            </a:lvl6pPr>
            <a:lvl7pPr marL="7993786" indent="0">
              <a:buNone/>
              <a:defRPr sz="4100">
                <a:solidFill>
                  <a:schemeClr val="tx1">
                    <a:tint val="75000"/>
                  </a:schemeClr>
                </a:solidFill>
              </a:defRPr>
            </a:lvl7pPr>
            <a:lvl8pPr marL="9326083" indent="0">
              <a:buNone/>
              <a:defRPr sz="4100">
                <a:solidFill>
                  <a:schemeClr val="tx1">
                    <a:tint val="75000"/>
                  </a:schemeClr>
                </a:solidFill>
              </a:defRPr>
            </a:lvl8pPr>
            <a:lvl9pPr marL="10658381" indent="0">
              <a:buNone/>
              <a:defRPr sz="4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CFE9F-667B-4D7B-9A22-49F1F5AE7BC6}" type="datetimeFigureOut">
              <a:rPr lang="en-US"/>
              <a:pPr>
                <a:defRPr/>
              </a:pPr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F5064-6214-4A8F-9B8A-CBA7A92811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848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87895" y="21504910"/>
            <a:ext cx="70693357" cy="60829826"/>
          </a:xfrm>
        </p:spPr>
        <p:txBody>
          <a:bodyPr/>
          <a:lstStyle>
            <a:lvl1pPr>
              <a:defRPr sz="8100"/>
            </a:lvl1pPr>
            <a:lvl2pPr>
              <a:defRPr sz="70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152755" y="21504910"/>
            <a:ext cx="70693361" cy="60829826"/>
          </a:xfrm>
        </p:spPr>
        <p:txBody>
          <a:bodyPr/>
          <a:lstStyle>
            <a:lvl1pPr>
              <a:defRPr sz="8100"/>
            </a:lvl1pPr>
            <a:lvl2pPr>
              <a:defRPr sz="70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AD6C8-0C89-4EEC-A0E5-54689660A474}" type="datetimeFigureOut">
              <a:rPr lang="en-US"/>
              <a:pPr>
                <a:defRPr/>
              </a:pPr>
              <a:t>5/24/2025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9FC33-99A5-4063-BBC9-486BFED92D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8294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0" y="768986"/>
            <a:ext cx="30861000" cy="3200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4503" y="4298316"/>
            <a:ext cx="15150705" cy="1791334"/>
          </a:xfrm>
        </p:spPr>
        <p:txBody>
          <a:bodyPr anchor="b"/>
          <a:lstStyle>
            <a:lvl1pPr marL="0" indent="0">
              <a:buNone/>
              <a:defRPr sz="7000" b="1"/>
            </a:lvl1pPr>
            <a:lvl2pPr marL="1332298" indent="0">
              <a:buNone/>
              <a:defRPr sz="5800" b="1"/>
            </a:lvl2pPr>
            <a:lvl3pPr marL="2664595" indent="0">
              <a:buNone/>
              <a:defRPr sz="5200" b="1"/>
            </a:lvl3pPr>
            <a:lvl4pPr marL="3996893" indent="0">
              <a:buNone/>
              <a:defRPr sz="4700" b="1"/>
            </a:lvl4pPr>
            <a:lvl5pPr marL="5329190" indent="0">
              <a:buNone/>
              <a:defRPr sz="4700" b="1"/>
            </a:lvl5pPr>
            <a:lvl6pPr marL="6661488" indent="0">
              <a:buNone/>
              <a:defRPr sz="4700" b="1"/>
            </a:lvl6pPr>
            <a:lvl7pPr marL="7993786" indent="0">
              <a:buNone/>
              <a:defRPr sz="4700" b="1"/>
            </a:lvl7pPr>
            <a:lvl8pPr marL="9326083" indent="0">
              <a:buNone/>
              <a:defRPr sz="4700" b="1"/>
            </a:lvl8pPr>
            <a:lvl9pPr marL="10658381" indent="0">
              <a:buNone/>
              <a:defRPr sz="4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14503" y="6089650"/>
            <a:ext cx="15150705" cy="11063606"/>
          </a:xfrm>
        </p:spPr>
        <p:txBody>
          <a:bodyPr/>
          <a:lstStyle>
            <a:lvl1pPr>
              <a:defRPr sz="7000"/>
            </a:lvl1pPr>
            <a:lvl2pPr>
              <a:defRPr sz="5800"/>
            </a:lvl2pPr>
            <a:lvl3pPr>
              <a:defRPr sz="5200"/>
            </a:lvl3pPr>
            <a:lvl4pPr>
              <a:defRPr sz="4700"/>
            </a:lvl4pPr>
            <a:lvl5pPr>
              <a:defRPr sz="4700"/>
            </a:lvl5pPr>
            <a:lvl6pPr>
              <a:defRPr sz="4700"/>
            </a:lvl6pPr>
            <a:lvl7pPr>
              <a:defRPr sz="4700"/>
            </a:lvl7pPr>
            <a:lvl8pPr>
              <a:defRPr sz="4700"/>
            </a:lvl8pPr>
            <a:lvl9pPr>
              <a:defRPr sz="4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7418849" y="4298316"/>
            <a:ext cx="15156656" cy="1791334"/>
          </a:xfrm>
        </p:spPr>
        <p:txBody>
          <a:bodyPr anchor="b"/>
          <a:lstStyle>
            <a:lvl1pPr marL="0" indent="0">
              <a:buNone/>
              <a:defRPr sz="7000" b="1"/>
            </a:lvl1pPr>
            <a:lvl2pPr marL="1332298" indent="0">
              <a:buNone/>
              <a:defRPr sz="5800" b="1"/>
            </a:lvl2pPr>
            <a:lvl3pPr marL="2664595" indent="0">
              <a:buNone/>
              <a:defRPr sz="5200" b="1"/>
            </a:lvl3pPr>
            <a:lvl4pPr marL="3996893" indent="0">
              <a:buNone/>
              <a:defRPr sz="4700" b="1"/>
            </a:lvl4pPr>
            <a:lvl5pPr marL="5329190" indent="0">
              <a:buNone/>
              <a:defRPr sz="4700" b="1"/>
            </a:lvl5pPr>
            <a:lvl6pPr marL="6661488" indent="0">
              <a:buNone/>
              <a:defRPr sz="4700" b="1"/>
            </a:lvl6pPr>
            <a:lvl7pPr marL="7993786" indent="0">
              <a:buNone/>
              <a:defRPr sz="4700" b="1"/>
            </a:lvl7pPr>
            <a:lvl8pPr marL="9326083" indent="0">
              <a:buNone/>
              <a:defRPr sz="4700" b="1"/>
            </a:lvl8pPr>
            <a:lvl9pPr marL="10658381" indent="0">
              <a:buNone/>
              <a:defRPr sz="4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7418849" y="6089650"/>
            <a:ext cx="15156656" cy="11063606"/>
          </a:xfrm>
        </p:spPr>
        <p:txBody>
          <a:bodyPr/>
          <a:lstStyle>
            <a:lvl1pPr>
              <a:defRPr sz="7000"/>
            </a:lvl1pPr>
            <a:lvl2pPr>
              <a:defRPr sz="5800"/>
            </a:lvl2pPr>
            <a:lvl3pPr>
              <a:defRPr sz="5200"/>
            </a:lvl3pPr>
            <a:lvl4pPr>
              <a:defRPr sz="4700"/>
            </a:lvl4pPr>
            <a:lvl5pPr>
              <a:defRPr sz="4700"/>
            </a:lvl5pPr>
            <a:lvl6pPr>
              <a:defRPr sz="4700"/>
            </a:lvl6pPr>
            <a:lvl7pPr>
              <a:defRPr sz="4700"/>
            </a:lvl7pPr>
            <a:lvl8pPr>
              <a:defRPr sz="4700"/>
            </a:lvl8pPr>
            <a:lvl9pPr>
              <a:defRPr sz="4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5FA22-096C-486D-9F2C-C883D86D858B}" type="datetimeFigureOut">
              <a:rPr lang="en-US"/>
              <a:pPr>
                <a:defRPr/>
              </a:pPr>
              <a:t>5/24/2025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B4EC8-1A5A-4BD8-A05A-468FCA3E16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8596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987DF-1C2D-4D80-915E-158BE7565342}" type="datetimeFigureOut">
              <a:rPr lang="en-US"/>
              <a:pPr>
                <a:defRPr/>
              </a:pPr>
              <a:t>5/24/2025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0DB21-2471-4500-9FA0-CE3D3B1A51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0964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3FCCC-BA5F-44D2-BA3E-6E3359B44B68}" type="datetimeFigureOut">
              <a:rPr lang="en-US"/>
              <a:pPr>
                <a:defRPr/>
              </a:pPr>
              <a:t>5/24/2025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2A7D4-62C7-4979-8E7C-BC0148BCC9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5925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5" y="764540"/>
            <a:ext cx="11281174" cy="3253740"/>
          </a:xfrm>
        </p:spPr>
        <p:txBody>
          <a:bodyPr anchor="b"/>
          <a:lstStyle>
            <a:lvl1pPr algn="l">
              <a:defRPr sz="5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06437" y="764542"/>
            <a:ext cx="19169063" cy="16388716"/>
          </a:xfrm>
        </p:spPr>
        <p:txBody>
          <a:bodyPr/>
          <a:lstStyle>
            <a:lvl1pPr>
              <a:defRPr sz="9300"/>
            </a:lvl1pPr>
            <a:lvl2pPr>
              <a:defRPr sz="8100"/>
            </a:lvl2pPr>
            <a:lvl3pPr>
              <a:defRPr sz="70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14505" y="4018282"/>
            <a:ext cx="11281174" cy="13134976"/>
          </a:xfrm>
        </p:spPr>
        <p:txBody>
          <a:bodyPr/>
          <a:lstStyle>
            <a:lvl1pPr marL="0" indent="0">
              <a:buNone/>
              <a:defRPr sz="4100"/>
            </a:lvl1pPr>
            <a:lvl2pPr marL="1332298" indent="0">
              <a:buNone/>
              <a:defRPr sz="3500"/>
            </a:lvl2pPr>
            <a:lvl3pPr marL="2664595" indent="0">
              <a:buNone/>
              <a:defRPr sz="2900"/>
            </a:lvl3pPr>
            <a:lvl4pPr marL="3996893" indent="0">
              <a:buNone/>
              <a:defRPr sz="2600"/>
            </a:lvl4pPr>
            <a:lvl5pPr marL="5329190" indent="0">
              <a:buNone/>
              <a:defRPr sz="2600"/>
            </a:lvl5pPr>
            <a:lvl6pPr marL="6661488" indent="0">
              <a:buNone/>
              <a:defRPr sz="2600"/>
            </a:lvl6pPr>
            <a:lvl7pPr marL="7993786" indent="0">
              <a:buNone/>
              <a:defRPr sz="2600"/>
            </a:lvl7pPr>
            <a:lvl8pPr marL="9326083" indent="0">
              <a:buNone/>
              <a:defRPr sz="2600"/>
            </a:lvl8pPr>
            <a:lvl9pPr marL="10658381" indent="0">
              <a:buNone/>
              <a:defRPr sz="2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7E04C-FE91-43CE-93E6-7DA69ECC202B}" type="datetimeFigureOut">
              <a:rPr lang="en-US"/>
              <a:pPr>
                <a:defRPr/>
              </a:pPr>
              <a:t>5/24/2025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EB4BF-3C7C-4D66-95D3-D60E431747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6963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1080" y="13441680"/>
            <a:ext cx="20574000" cy="1586866"/>
          </a:xfrm>
        </p:spPr>
        <p:txBody>
          <a:bodyPr anchor="b"/>
          <a:lstStyle>
            <a:lvl1pPr algn="l">
              <a:defRPr sz="5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721080" y="1715770"/>
            <a:ext cx="20574000" cy="11521440"/>
          </a:xfrm>
        </p:spPr>
        <p:txBody>
          <a:bodyPr rtlCol="0">
            <a:normAutofit/>
          </a:bodyPr>
          <a:lstStyle>
            <a:lvl1pPr marL="0" indent="0">
              <a:buNone/>
              <a:defRPr sz="9300"/>
            </a:lvl1pPr>
            <a:lvl2pPr marL="1332298" indent="0">
              <a:buNone/>
              <a:defRPr sz="8100"/>
            </a:lvl2pPr>
            <a:lvl3pPr marL="2664595" indent="0">
              <a:buNone/>
              <a:defRPr sz="7000"/>
            </a:lvl3pPr>
            <a:lvl4pPr marL="3996893" indent="0">
              <a:buNone/>
              <a:defRPr sz="5800"/>
            </a:lvl4pPr>
            <a:lvl5pPr marL="5329190" indent="0">
              <a:buNone/>
              <a:defRPr sz="5800"/>
            </a:lvl5pPr>
            <a:lvl6pPr marL="6661488" indent="0">
              <a:buNone/>
              <a:defRPr sz="5800"/>
            </a:lvl6pPr>
            <a:lvl7pPr marL="7993786" indent="0">
              <a:buNone/>
              <a:defRPr sz="5800"/>
            </a:lvl7pPr>
            <a:lvl8pPr marL="9326083" indent="0">
              <a:buNone/>
              <a:defRPr sz="5800"/>
            </a:lvl8pPr>
            <a:lvl9pPr marL="10658381" indent="0">
              <a:buNone/>
              <a:defRPr sz="58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21080" y="15028546"/>
            <a:ext cx="20574000" cy="2253614"/>
          </a:xfrm>
        </p:spPr>
        <p:txBody>
          <a:bodyPr/>
          <a:lstStyle>
            <a:lvl1pPr marL="0" indent="0">
              <a:buNone/>
              <a:defRPr sz="4100"/>
            </a:lvl1pPr>
            <a:lvl2pPr marL="1332298" indent="0">
              <a:buNone/>
              <a:defRPr sz="3500"/>
            </a:lvl2pPr>
            <a:lvl3pPr marL="2664595" indent="0">
              <a:buNone/>
              <a:defRPr sz="2900"/>
            </a:lvl3pPr>
            <a:lvl4pPr marL="3996893" indent="0">
              <a:buNone/>
              <a:defRPr sz="2600"/>
            </a:lvl4pPr>
            <a:lvl5pPr marL="5329190" indent="0">
              <a:buNone/>
              <a:defRPr sz="2600"/>
            </a:lvl5pPr>
            <a:lvl6pPr marL="6661488" indent="0">
              <a:buNone/>
              <a:defRPr sz="2600"/>
            </a:lvl6pPr>
            <a:lvl7pPr marL="7993786" indent="0">
              <a:buNone/>
              <a:defRPr sz="2600"/>
            </a:lvl7pPr>
            <a:lvl8pPr marL="9326083" indent="0">
              <a:buNone/>
              <a:defRPr sz="2600"/>
            </a:lvl8pPr>
            <a:lvl9pPr marL="10658381" indent="0">
              <a:buNone/>
              <a:defRPr sz="2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4ABF6-B4DC-4727-80CA-83BEA6FA8021}" type="datetimeFigureOut">
              <a:rPr lang="en-US"/>
              <a:pPr>
                <a:defRPr/>
              </a:pPr>
              <a:t>5/24/2025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88A85-2DD8-4E47-8E3B-1FA68C0F16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1501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sv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714500" y="768350"/>
            <a:ext cx="308610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66459" tIns="133230" rIns="266459" bIns="13323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714500" y="4479925"/>
            <a:ext cx="30861000" cy="1267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66459" tIns="133230" rIns="266459" bIns="1332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14500" y="17797463"/>
            <a:ext cx="8001000" cy="1022350"/>
          </a:xfrm>
          <a:prstGeom prst="rect">
            <a:avLst/>
          </a:prstGeom>
        </p:spPr>
        <p:txBody>
          <a:bodyPr vert="horz" wrap="square" lIns="266459" tIns="133230" rIns="266459" bIns="13323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3500">
                <a:solidFill>
                  <a:srgbClr val="89A1C4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EF1C3895-CCAD-49B6-A44B-F30EAE5B8760}" type="datetimeFigureOut">
              <a:rPr lang="en-US"/>
              <a:pPr>
                <a:defRPr/>
              </a:pPr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15750" y="17797463"/>
            <a:ext cx="10858500" cy="1022350"/>
          </a:xfrm>
          <a:prstGeom prst="rect">
            <a:avLst/>
          </a:prstGeom>
        </p:spPr>
        <p:txBody>
          <a:bodyPr vert="horz" lIns="266459" tIns="133230" rIns="266459" bIns="133230" rtlCol="0" anchor="ctr"/>
          <a:lstStyle>
            <a:lvl1pPr algn="ctr" defTabSz="2664595" eaLnBrk="1" fontAlgn="auto" hangingPunct="1">
              <a:spcBef>
                <a:spcPts val="0"/>
              </a:spcBef>
              <a:spcAft>
                <a:spcPts val="0"/>
              </a:spcAft>
              <a:defRPr sz="35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4574500" y="17797463"/>
            <a:ext cx="8001000" cy="1022350"/>
          </a:xfrm>
          <a:prstGeom prst="rect">
            <a:avLst/>
          </a:prstGeom>
        </p:spPr>
        <p:txBody>
          <a:bodyPr vert="horz" wrap="square" lIns="266459" tIns="133230" rIns="266459" bIns="13323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3500">
                <a:solidFill>
                  <a:srgbClr val="89A1C4"/>
                </a:solidFill>
              </a:defRPr>
            </a:lvl1pPr>
          </a:lstStyle>
          <a:p>
            <a:pPr>
              <a:defRPr/>
            </a:pPr>
            <a:fld id="{D616EE81-0A25-4870-AE92-767C7FA0F2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26BC7EED-CC08-72D1-CEBA-5B7C5842327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457200" y="497516"/>
            <a:ext cx="8025899" cy="2140375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4DBEBC56-C8FC-8831-06FA-2173E7270E1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28270200" y="-457200"/>
            <a:ext cx="6857111" cy="3505200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F7C60E41-8F3F-7CF8-A22D-F704DD61A0A3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29031093" y="773328"/>
            <a:ext cx="4518607" cy="158874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663825" rtl="0" eaLnBrk="0" fontAlgn="base" hangingPunct="0">
        <a:spcBef>
          <a:spcPct val="0"/>
        </a:spcBef>
        <a:spcAft>
          <a:spcPct val="0"/>
        </a:spcAft>
        <a:defRPr sz="12800" kern="1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ctr" defTabSz="2663825" rtl="0" eaLnBrk="0" fontAlgn="base" hangingPunct="0">
        <a:spcBef>
          <a:spcPct val="0"/>
        </a:spcBef>
        <a:spcAft>
          <a:spcPct val="0"/>
        </a:spcAft>
        <a:defRPr sz="128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2663825" rtl="0" eaLnBrk="0" fontAlgn="base" hangingPunct="0">
        <a:spcBef>
          <a:spcPct val="0"/>
        </a:spcBef>
        <a:spcAft>
          <a:spcPct val="0"/>
        </a:spcAft>
        <a:defRPr sz="128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2663825" rtl="0" eaLnBrk="0" fontAlgn="base" hangingPunct="0">
        <a:spcBef>
          <a:spcPct val="0"/>
        </a:spcBef>
        <a:spcAft>
          <a:spcPct val="0"/>
        </a:spcAft>
        <a:defRPr sz="128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2663825" rtl="0" eaLnBrk="0" fontAlgn="base" hangingPunct="0">
        <a:spcBef>
          <a:spcPct val="0"/>
        </a:spcBef>
        <a:spcAft>
          <a:spcPct val="0"/>
        </a:spcAft>
        <a:defRPr sz="128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2663825" rtl="0" fontAlgn="base">
        <a:spcBef>
          <a:spcPct val="0"/>
        </a:spcBef>
        <a:spcAft>
          <a:spcPct val="0"/>
        </a:spcAft>
        <a:defRPr sz="12800">
          <a:solidFill>
            <a:schemeClr val="tx1"/>
          </a:solidFill>
          <a:latin typeface="Calibri" pitchFamily="34" charset="0"/>
        </a:defRPr>
      </a:lvl6pPr>
      <a:lvl7pPr marL="914400" algn="ctr" defTabSz="2663825" rtl="0" fontAlgn="base">
        <a:spcBef>
          <a:spcPct val="0"/>
        </a:spcBef>
        <a:spcAft>
          <a:spcPct val="0"/>
        </a:spcAft>
        <a:defRPr sz="12800">
          <a:solidFill>
            <a:schemeClr val="tx1"/>
          </a:solidFill>
          <a:latin typeface="Calibri" pitchFamily="34" charset="0"/>
        </a:defRPr>
      </a:lvl7pPr>
      <a:lvl8pPr marL="1371600" algn="ctr" defTabSz="2663825" rtl="0" fontAlgn="base">
        <a:spcBef>
          <a:spcPct val="0"/>
        </a:spcBef>
        <a:spcAft>
          <a:spcPct val="0"/>
        </a:spcAft>
        <a:defRPr sz="12800">
          <a:solidFill>
            <a:schemeClr val="tx1"/>
          </a:solidFill>
          <a:latin typeface="Calibri" pitchFamily="34" charset="0"/>
        </a:defRPr>
      </a:lvl8pPr>
      <a:lvl9pPr marL="1828800" algn="ctr" defTabSz="2663825" rtl="0" fontAlgn="base">
        <a:spcBef>
          <a:spcPct val="0"/>
        </a:spcBef>
        <a:spcAft>
          <a:spcPct val="0"/>
        </a:spcAft>
        <a:defRPr sz="12800">
          <a:solidFill>
            <a:schemeClr val="tx1"/>
          </a:solidFill>
          <a:latin typeface="Calibri" pitchFamily="34" charset="0"/>
        </a:defRPr>
      </a:lvl9pPr>
    </p:titleStyle>
    <p:bodyStyle>
      <a:lvl1pPr marL="998538" indent="-998538" algn="l" defTabSz="26638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9300" kern="1200">
          <a:solidFill>
            <a:schemeClr val="bg1"/>
          </a:solidFill>
          <a:latin typeface="+mn-lt"/>
          <a:ea typeface="ＭＳ Ｐゴシック" charset="0"/>
          <a:cs typeface="ＭＳ Ｐゴシック" charset="0"/>
        </a:defRPr>
      </a:lvl1pPr>
      <a:lvl2pPr marL="2163763" indent="-831850" algn="l" defTabSz="26638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8100" kern="1200">
          <a:solidFill>
            <a:schemeClr val="bg1"/>
          </a:solidFill>
          <a:latin typeface="+mn-lt"/>
          <a:ea typeface="ＭＳ Ｐゴシック" charset="0"/>
          <a:cs typeface="+mn-cs"/>
        </a:defRPr>
      </a:lvl2pPr>
      <a:lvl3pPr marL="3330575" indent="-665163" algn="l" defTabSz="26638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7000" kern="1200">
          <a:solidFill>
            <a:schemeClr val="bg1"/>
          </a:solidFill>
          <a:latin typeface="+mn-lt"/>
          <a:ea typeface="ＭＳ Ｐゴシック" charset="0"/>
          <a:cs typeface="+mn-cs"/>
        </a:defRPr>
      </a:lvl3pPr>
      <a:lvl4pPr marL="4662488" indent="-665163" algn="l" defTabSz="26638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5800" kern="1200">
          <a:solidFill>
            <a:schemeClr val="bg1"/>
          </a:solidFill>
          <a:latin typeface="+mn-lt"/>
          <a:ea typeface="ＭＳ Ｐゴシック" charset="0"/>
          <a:cs typeface="+mn-cs"/>
        </a:defRPr>
      </a:lvl4pPr>
      <a:lvl5pPr marL="5994400" indent="-665163" algn="l" defTabSz="26638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5800" kern="1200">
          <a:solidFill>
            <a:schemeClr val="bg1"/>
          </a:solidFill>
          <a:latin typeface="+mn-lt"/>
          <a:ea typeface="ＭＳ Ｐゴシック" charset="0"/>
          <a:cs typeface="+mn-cs"/>
        </a:defRPr>
      </a:lvl5pPr>
      <a:lvl6pPr marL="7327637" indent="-666149" algn="l" defTabSz="2664595" rtl="0" eaLnBrk="1" latinLnBrk="0" hangingPunct="1">
        <a:spcBef>
          <a:spcPct val="20000"/>
        </a:spcBef>
        <a:buFont typeface="Arial" pitchFamily="34" charset="0"/>
        <a:buChar char="•"/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659934" indent="-666149" algn="l" defTabSz="2664595" rtl="0" eaLnBrk="1" latinLnBrk="0" hangingPunct="1">
        <a:spcBef>
          <a:spcPct val="20000"/>
        </a:spcBef>
        <a:buFont typeface="Arial" pitchFamily="34" charset="0"/>
        <a:buChar char="•"/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9992232" indent="-666149" algn="l" defTabSz="2664595" rtl="0" eaLnBrk="1" latinLnBrk="0" hangingPunct="1">
        <a:spcBef>
          <a:spcPct val="20000"/>
        </a:spcBef>
        <a:buFont typeface="Arial" pitchFamily="34" charset="0"/>
        <a:buChar char="•"/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324530" indent="-666149" algn="l" defTabSz="2664595" rtl="0" eaLnBrk="1" latinLnBrk="0" hangingPunct="1">
        <a:spcBef>
          <a:spcPct val="20000"/>
        </a:spcBef>
        <a:buFont typeface="Arial" pitchFamily="34" charset="0"/>
        <a:buChar char="•"/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664595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332298" algn="l" defTabSz="2664595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2pPr>
      <a:lvl3pPr marL="2664595" algn="l" defTabSz="2664595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3pPr>
      <a:lvl4pPr marL="3996893" algn="l" defTabSz="2664595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4pPr>
      <a:lvl5pPr marL="5329190" algn="l" defTabSz="2664595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5pPr>
      <a:lvl6pPr marL="6661488" algn="l" defTabSz="2664595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6pPr>
      <a:lvl7pPr marL="7993786" algn="l" defTabSz="2664595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7pPr>
      <a:lvl8pPr marL="9326083" algn="l" defTabSz="2664595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8pPr>
      <a:lvl9pPr marL="10658381" algn="l" defTabSz="2664595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2644"/>
          <p:cNvSpPr>
            <a:spLocks noChangeArrowheads="1"/>
          </p:cNvSpPr>
          <p:nvPr/>
        </p:nvSpPr>
        <p:spPr bwMode="auto">
          <a:xfrm>
            <a:off x="23942675" y="3740150"/>
            <a:ext cx="10147300" cy="55562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56867" tIns="28433" rIns="56867" bIns="28433" anchor="ctr"/>
          <a:lstStyle/>
          <a:p>
            <a:pPr algn="r" defTabSz="56866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kern="0" dirty="0">
              <a:solidFill>
                <a:sysClr val="windowText" lastClr="000000"/>
              </a:solidFill>
              <a:latin typeface="+mn-lt"/>
              <a:ea typeface="+mn-ea"/>
            </a:endParaRPr>
          </a:p>
        </p:txBody>
      </p:sp>
      <p:sp>
        <p:nvSpPr>
          <p:cNvPr id="44" name="Rectangle 2642"/>
          <p:cNvSpPr>
            <a:spLocks noChangeArrowheads="1"/>
          </p:cNvSpPr>
          <p:nvPr/>
        </p:nvSpPr>
        <p:spPr bwMode="auto">
          <a:xfrm>
            <a:off x="23956963" y="9448800"/>
            <a:ext cx="10118725" cy="93726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56867" tIns="28433" rIns="56867" bIns="28433" anchor="ctr"/>
          <a:lstStyle/>
          <a:p>
            <a:pPr algn="r" defTabSz="56866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kern="0" dirty="0">
              <a:solidFill>
                <a:sysClr val="windowText" lastClr="000000"/>
              </a:solidFill>
              <a:latin typeface="+mn-lt"/>
              <a:ea typeface="+mn-ea"/>
            </a:endParaRPr>
          </a:p>
        </p:txBody>
      </p:sp>
      <p:sp>
        <p:nvSpPr>
          <p:cNvPr id="2052" name="Title 4"/>
          <p:cNvSpPr txBox="1">
            <a:spLocks/>
          </p:cNvSpPr>
          <p:nvPr/>
        </p:nvSpPr>
        <p:spPr bwMode="auto">
          <a:xfrm>
            <a:off x="5873750" y="1905000"/>
            <a:ext cx="229393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66459" tIns="133230" rIns="266459" bIns="13323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93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81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70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26638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26638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26638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26638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br>
              <a:rPr lang="en-US" altLang="en-US" sz="1800" b="1" dirty="0">
                <a:solidFill>
                  <a:srgbClr val="696158"/>
                </a:solidFill>
              </a:rPr>
            </a:br>
            <a:r>
              <a:rPr lang="en-US" altLang="en-US" sz="1800" b="1" dirty="0">
                <a:solidFill>
                  <a:srgbClr val="696158"/>
                </a:solidFill>
              </a:rPr>
              <a:t>Authors and Institutions here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96158"/>
                </a:solidFill>
              </a:rPr>
              <a:t>Two lines of text</a:t>
            </a:r>
            <a:br>
              <a:rPr lang="en-US" altLang="en-US" sz="1800" b="1" dirty="0">
                <a:solidFill>
                  <a:srgbClr val="696158"/>
                </a:solidFill>
              </a:rPr>
            </a:br>
            <a:endParaRPr lang="en-US" altLang="en-US" sz="1800" b="1" dirty="0">
              <a:solidFill>
                <a:srgbClr val="696158"/>
              </a:solidFill>
            </a:endParaRPr>
          </a:p>
        </p:txBody>
      </p:sp>
      <p:sp>
        <p:nvSpPr>
          <p:cNvPr id="2053" name="TextBox 69"/>
          <p:cNvSpPr txBox="1">
            <a:spLocks noChangeArrowheads="1"/>
          </p:cNvSpPr>
          <p:nvPr/>
        </p:nvSpPr>
        <p:spPr bwMode="auto">
          <a:xfrm>
            <a:off x="5873750" y="739775"/>
            <a:ext cx="22939375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6867" tIns="28433" rIns="56867" bIns="28433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93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81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70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26638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26638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26638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26638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7200" b="1" dirty="0">
                <a:solidFill>
                  <a:srgbClr val="20353D"/>
                </a:solidFill>
              </a:rPr>
              <a:t>Title Here</a:t>
            </a:r>
            <a:endParaRPr lang="en-US" altLang="en-US" sz="7200" b="1" dirty="0">
              <a:solidFill>
                <a:srgbClr val="20353D"/>
              </a:solidFill>
              <a:latin typeface="Calibri" panose="020F0502020204030204" pitchFamily="34" charset="0"/>
            </a:endParaRPr>
          </a:p>
        </p:txBody>
      </p:sp>
      <p:sp>
        <p:nvSpPr>
          <p:cNvPr id="2054" name="Text Box 6867"/>
          <p:cNvSpPr txBox="1">
            <a:spLocks noChangeArrowheads="1"/>
          </p:cNvSpPr>
          <p:nvPr/>
        </p:nvSpPr>
        <p:spPr bwMode="auto">
          <a:xfrm>
            <a:off x="2719388" y="4249738"/>
            <a:ext cx="2886075" cy="62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6867" tIns="28433" rIns="56867" bIns="28433">
            <a:spAutoFit/>
          </a:bodyPr>
          <a:lstStyle>
            <a:lvl1pPr defTabSz="501650">
              <a:spcBef>
                <a:spcPct val="20000"/>
              </a:spcBef>
              <a:buFont typeface="Arial" panose="020B0604020202020204" pitchFamily="34" charset="0"/>
              <a:buChar char="•"/>
              <a:defRPr sz="93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501650">
              <a:spcBef>
                <a:spcPct val="20000"/>
              </a:spcBef>
              <a:buFont typeface="Arial" panose="020B0604020202020204" pitchFamily="34" charset="0"/>
              <a:buChar char="–"/>
              <a:defRPr sz="81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501650">
              <a:spcBef>
                <a:spcPct val="20000"/>
              </a:spcBef>
              <a:buFont typeface="Arial" panose="020B0604020202020204" pitchFamily="34" charset="0"/>
              <a:buChar char="•"/>
              <a:defRPr sz="70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501650">
              <a:spcBef>
                <a:spcPct val="20000"/>
              </a:spcBef>
              <a:buFont typeface="Arial" panose="020B0604020202020204" pitchFamily="34" charset="0"/>
              <a:buChar char="–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501650">
              <a:spcBef>
                <a:spcPct val="20000"/>
              </a:spcBef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5016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5016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5016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5016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700" b="1" dirty="0">
                <a:solidFill>
                  <a:srgbClr val="20353D"/>
                </a:solidFill>
                <a:cs typeface="Arial" panose="020B0604020202020204" pitchFamily="34" charset="0"/>
              </a:rPr>
              <a:t>Background</a:t>
            </a:r>
          </a:p>
        </p:txBody>
      </p:sp>
      <p:sp>
        <p:nvSpPr>
          <p:cNvPr id="2055" name="Text Box 6868"/>
          <p:cNvSpPr txBox="1">
            <a:spLocks noChangeArrowheads="1"/>
          </p:cNvSpPr>
          <p:nvPr/>
        </p:nvSpPr>
        <p:spPr bwMode="auto">
          <a:xfrm>
            <a:off x="3127375" y="11336338"/>
            <a:ext cx="2068513" cy="62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6867" tIns="28433" rIns="56867" bIns="28433">
            <a:spAutoFit/>
          </a:bodyPr>
          <a:lstStyle>
            <a:lvl1pPr defTabSz="501650">
              <a:spcBef>
                <a:spcPct val="20000"/>
              </a:spcBef>
              <a:buFont typeface="Arial" panose="020B0604020202020204" pitchFamily="34" charset="0"/>
              <a:buChar char="•"/>
              <a:defRPr sz="93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501650">
              <a:spcBef>
                <a:spcPct val="20000"/>
              </a:spcBef>
              <a:buFont typeface="Arial" panose="020B0604020202020204" pitchFamily="34" charset="0"/>
              <a:buChar char="–"/>
              <a:defRPr sz="81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501650">
              <a:spcBef>
                <a:spcPct val="20000"/>
              </a:spcBef>
              <a:buFont typeface="Arial" panose="020B0604020202020204" pitchFamily="34" charset="0"/>
              <a:buChar char="•"/>
              <a:defRPr sz="70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501650">
              <a:spcBef>
                <a:spcPct val="20000"/>
              </a:spcBef>
              <a:buFont typeface="Arial" panose="020B0604020202020204" pitchFamily="34" charset="0"/>
              <a:buChar char="–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501650">
              <a:spcBef>
                <a:spcPct val="20000"/>
              </a:spcBef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5016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5016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5016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5016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700" b="1" dirty="0">
                <a:solidFill>
                  <a:srgbClr val="20353D"/>
                </a:solidFill>
                <a:cs typeface="Arial" panose="020B0604020202020204" pitchFamily="34" charset="0"/>
              </a:rPr>
              <a:t>Methods</a:t>
            </a:r>
          </a:p>
        </p:txBody>
      </p:sp>
      <p:sp>
        <p:nvSpPr>
          <p:cNvPr id="2056" name="Text Box 6940"/>
          <p:cNvSpPr txBox="1">
            <a:spLocks noChangeArrowheads="1"/>
          </p:cNvSpPr>
          <p:nvPr/>
        </p:nvSpPr>
        <p:spPr bwMode="auto">
          <a:xfrm>
            <a:off x="16229013" y="4173538"/>
            <a:ext cx="1831975" cy="62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6867" tIns="28433" rIns="56867" bIns="28433">
            <a:spAutoFit/>
          </a:bodyPr>
          <a:lstStyle>
            <a:lvl1pPr defTabSz="501650">
              <a:spcBef>
                <a:spcPct val="20000"/>
              </a:spcBef>
              <a:buFont typeface="Arial" panose="020B0604020202020204" pitchFamily="34" charset="0"/>
              <a:buChar char="•"/>
              <a:defRPr sz="93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501650">
              <a:spcBef>
                <a:spcPct val="20000"/>
              </a:spcBef>
              <a:buFont typeface="Arial" panose="020B0604020202020204" pitchFamily="34" charset="0"/>
              <a:buChar char="–"/>
              <a:defRPr sz="81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501650">
              <a:spcBef>
                <a:spcPct val="20000"/>
              </a:spcBef>
              <a:buFont typeface="Arial" panose="020B0604020202020204" pitchFamily="34" charset="0"/>
              <a:buChar char="•"/>
              <a:defRPr sz="70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501650">
              <a:spcBef>
                <a:spcPct val="20000"/>
              </a:spcBef>
              <a:buFont typeface="Arial" panose="020B0604020202020204" pitchFamily="34" charset="0"/>
              <a:buChar char="–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501650">
              <a:spcBef>
                <a:spcPct val="20000"/>
              </a:spcBef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5016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5016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5016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5016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700" b="1" dirty="0">
                <a:solidFill>
                  <a:srgbClr val="20353D"/>
                </a:solidFill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2057" name="Text Box 6940"/>
          <p:cNvSpPr txBox="1">
            <a:spLocks noChangeArrowheads="1"/>
          </p:cNvSpPr>
          <p:nvPr/>
        </p:nvSpPr>
        <p:spPr bwMode="auto">
          <a:xfrm>
            <a:off x="28759150" y="10950575"/>
            <a:ext cx="2886075" cy="62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6867" tIns="28433" rIns="56867" bIns="28433">
            <a:spAutoFit/>
          </a:bodyPr>
          <a:lstStyle>
            <a:lvl1pPr defTabSz="501650">
              <a:spcBef>
                <a:spcPct val="20000"/>
              </a:spcBef>
              <a:buFont typeface="Arial" panose="020B0604020202020204" pitchFamily="34" charset="0"/>
              <a:buChar char="•"/>
              <a:defRPr sz="93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501650">
              <a:spcBef>
                <a:spcPct val="20000"/>
              </a:spcBef>
              <a:buFont typeface="Arial" panose="020B0604020202020204" pitchFamily="34" charset="0"/>
              <a:buChar char="–"/>
              <a:defRPr sz="81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501650">
              <a:spcBef>
                <a:spcPct val="20000"/>
              </a:spcBef>
              <a:buFont typeface="Arial" panose="020B0604020202020204" pitchFamily="34" charset="0"/>
              <a:buChar char="•"/>
              <a:defRPr sz="70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501650">
              <a:spcBef>
                <a:spcPct val="20000"/>
              </a:spcBef>
              <a:buFont typeface="Arial" panose="020B0604020202020204" pitchFamily="34" charset="0"/>
              <a:buChar char="–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501650">
              <a:spcBef>
                <a:spcPct val="20000"/>
              </a:spcBef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5016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5016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5016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5016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700" b="1" dirty="0">
                <a:solidFill>
                  <a:srgbClr val="20353D"/>
                </a:solidFill>
                <a:cs typeface="Arial" panose="020B0604020202020204" pitchFamily="34" charset="0"/>
              </a:rPr>
              <a:t>Implications</a:t>
            </a:r>
          </a:p>
        </p:txBody>
      </p:sp>
      <p:sp>
        <p:nvSpPr>
          <p:cNvPr id="2058" name="Text Box 6940"/>
          <p:cNvSpPr txBox="1">
            <a:spLocks noChangeArrowheads="1"/>
          </p:cNvSpPr>
          <p:nvPr/>
        </p:nvSpPr>
        <p:spPr bwMode="auto">
          <a:xfrm>
            <a:off x="28719463" y="4173538"/>
            <a:ext cx="2965450" cy="62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6867" tIns="28433" rIns="56867" bIns="28433">
            <a:spAutoFit/>
          </a:bodyPr>
          <a:lstStyle>
            <a:lvl1pPr defTabSz="501650">
              <a:spcBef>
                <a:spcPct val="20000"/>
              </a:spcBef>
              <a:buFont typeface="Arial" panose="020B0604020202020204" pitchFamily="34" charset="0"/>
              <a:buChar char="•"/>
              <a:defRPr sz="93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501650">
              <a:spcBef>
                <a:spcPct val="20000"/>
              </a:spcBef>
              <a:buFont typeface="Arial" panose="020B0604020202020204" pitchFamily="34" charset="0"/>
              <a:buChar char="–"/>
              <a:defRPr sz="81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501650">
              <a:spcBef>
                <a:spcPct val="20000"/>
              </a:spcBef>
              <a:buFont typeface="Arial" panose="020B0604020202020204" pitchFamily="34" charset="0"/>
              <a:buChar char="•"/>
              <a:defRPr sz="70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501650">
              <a:spcBef>
                <a:spcPct val="20000"/>
              </a:spcBef>
              <a:buFont typeface="Arial" panose="020B0604020202020204" pitchFamily="34" charset="0"/>
              <a:buChar char="–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501650">
              <a:spcBef>
                <a:spcPct val="20000"/>
              </a:spcBef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5016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5016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5016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5016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700" b="1" dirty="0">
                <a:solidFill>
                  <a:srgbClr val="20353D"/>
                </a:solidFill>
                <a:cs typeface="Arial" panose="020B0604020202020204" pitchFamily="34" charset="0"/>
              </a:rPr>
              <a:t>Conclusions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93750" y="4122738"/>
            <a:ext cx="6735763" cy="6469062"/>
          </a:xfrm>
          <a:prstGeom prst="rect">
            <a:avLst/>
          </a:prstGeom>
          <a:noFill/>
          <a:ln w="28575">
            <a:solidFill>
              <a:srgbClr val="5C75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0069AA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93750" y="11264900"/>
            <a:ext cx="6735763" cy="7175500"/>
          </a:xfrm>
          <a:prstGeom prst="rect">
            <a:avLst/>
          </a:prstGeom>
          <a:noFill/>
          <a:ln w="28575">
            <a:solidFill>
              <a:srgbClr val="5C75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0069AA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493125" y="4114800"/>
            <a:ext cx="17303750" cy="14325600"/>
          </a:xfrm>
          <a:prstGeom prst="rect">
            <a:avLst/>
          </a:prstGeom>
          <a:noFill/>
          <a:ln w="28575">
            <a:solidFill>
              <a:srgbClr val="5C75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0069AA"/>
              </a:solidFill>
            </a:endParaRPr>
          </a:p>
        </p:txBody>
      </p:sp>
      <p:sp>
        <p:nvSpPr>
          <p:cNvPr id="2062" name="Text Box 6940"/>
          <p:cNvSpPr txBox="1">
            <a:spLocks noChangeArrowheads="1"/>
          </p:cNvSpPr>
          <p:nvPr/>
        </p:nvSpPr>
        <p:spPr bwMode="auto">
          <a:xfrm>
            <a:off x="28798838" y="16084550"/>
            <a:ext cx="2806700" cy="62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6867" tIns="28433" rIns="56867" bIns="28433">
            <a:spAutoFit/>
          </a:bodyPr>
          <a:lstStyle>
            <a:lvl1pPr defTabSz="501650">
              <a:spcBef>
                <a:spcPct val="20000"/>
              </a:spcBef>
              <a:buFont typeface="Arial" panose="020B0604020202020204" pitchFamily="34" charset="0"/>
              <a:buChar char="•"/>
              <a:defRPr sz="93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501650">
              <a:spcBef>
                <a:spcPct val="20000"/>
              </a:spcBef>
              <a:buFont typeface="Arial" panose="020B0604020202020204" pitchFamily="34" charset="0"/>
              <a:buChar char="–"/>
              <a:defRPr sz="81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501650">
              <a:spcBef>
                <a:spcPct val="20000"/>
              </a:spcBef>
              <a:buFont typeface="Arial" panose="020B0604020202020204" pitchFamily="34" charset="0"/>
              <a:buChar char="•"/>
              <a:defRPr sz="70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501650">
              <a:spcBef>
                <a:spcPct val="20000"/>
              </a:spcBef>
              <a:buFont typeface="Arial" panose="020B0604020202020204" pitchFamily="34" charset="0"/>
              <a:buChar char="–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501650">
              <a:spcBef>
                <a:spcPct val="20000"/>
              </a:spcBef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5016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5016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5016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5016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700" b="1" dirty="0">
                <a:solidFill>
                  <a:srgbClr val="20353D"/>
                </a:solidFill>
                <a:cs typeface="Arial" panose="020B0604020202020204" pitchFamily="34" charset="0"/>
              </a:rPr>
              <a:t>Disclosures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6833513" y="4114800"/>
            <a:ext cx="6737350" cy="6469063"/>
          </a:xfrm>
          <a:prstGeom prst="rect">
            <a:avLst/>
          </a:prstGeom>
          <a:noFill/>
          <a:ln w="28575">
            <a:solidFill>
              <a:srgbClr val="5C75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0069AA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6833513" y="10950575"/>
            <a:ext cx="6737350" cy="4770438"/>
          </a:xfrm>
          <a:prstGeom prst="rect">
            <a:avLst/>
          </a:prstGeom>
          <a:noFill/>
          <a:ln w="28575">
            <a:solidFill>
              <a:srgbClr val="5C75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0069AA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6833513" y="16055975"/>
            <a:ext cx="6737350" cy="2384425"/>
          </a:xfrm>
          <a:prstGeom prst="rect">
            <a:avLst/>
          </a:prstGeom>
          <a:noFill/>
          <a:ln w="28575">
            <a:solidFill>
              <a:srgbClr val="5C75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0069AA"/>
              </a:solidFill>
            </a:endParaRPr>
          </a:p>
        </p:txBody>
      </p:sp>
      <p:sp>
        <p:nvSpPr>
          <p:cNvPr id="2066" name="TextBox 18"/>
          <p:cNvSpPr txBox="1">
            <a:spLocks noChangeArrowheads="1"/>
          </p:cNvSpPr>
          <p:nvPr/>
        </p:nvSpPr>
        <p:spPr bwMode="auto">
          <a:xfrm>
            <a:off x="26943050" y="12801600"/>
            <a:ext cx="30527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93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2163763" indent="-831850">
              <a:spcBef>
                <a:spcPct val="20000"/>
              </a:spcBef>
              <a:buFont typeface="Arial" panose="020B0604020202020204" pitchFamily="34" charset="0"/>
              <a:buChar char="–"/>
              <a:defRPr sz="81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3330575" indent="-665163">
              <a:spcBef>
                <a:spcPct val="20000"/>
              </a:spcBef>
              <a:buFont typeface="Arial" panose="020B0604020202020204" pitchFamily="34" charset="0"/>
              <a:buChar char="•"/>
              <a:defRPr sz="70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4662488" indent="-665163">
              <a:spcBef>
                <a:spcPct val="20000"/>
              </a:spcBef>
              <a:buFont typeface="Arial" panose="020B0604020202020204" pitchFamily="34" charset="0"/>
              <a:buChar char="–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5994400" indent="-665163">
              <a:spcBef>
                <a:spcPct val="20000"/>
              </a:spcBef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6451600" indent="-665163" defTabSz="26638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6908800" indent="-665163" defTabSz="26638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7366000" indent="-665163" defTabSz="26638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7823200" indent="-665163" defTabSz="26638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chemeClr val="tx1"/>
              </a:buClr>
            </a:pPr>
            <a:r>
              <a:rPr lang="en-US" altLang="en-US" sz="2400">
                <a:solidFill>
                  <a:srgbClr val="000000"/>
                </a:solidFill>
              </a:rPr>
              <a:t>Bulleted items here</a:t>
            </a:r>
          </a:p>
        </p:txBody>
      </p:sp>
      <p:sp>
        <p:nvSpPr>
          <p:cNvPr id="2067" name="TextBox 19"/>
          <p:cNvSpPr txBox="1">
            <a:spLocks noChangeArrowheads="1"/>
          </p:cNvSpPr>
          <p:nvPr/>
        </p:nvSpPr>
        <p:spPr bwMode="auto">
          <a:xfrm>
            <a:off x="1433513" y="12901613"/>
            <a:ext cx="30527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93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2163763" indent="-831850">
              <a:spcBef>
                <a:spcPct val="20000"/>
              </a:spcBef>
              <a:buFont typeface="Arial" panose="020B0604020202020204" pitchFamily="34" charset="0"/>
              <a:buChar char="–"/>
              <a:defRPr sz="81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3330575" indent="-665163">
              <a:spcBef>
                <a:spcPct val="20000"/>
              </a:spcBef>
              <a:buFont typeface="Arial" panose="020B0604020202020204" pitchFamily="34" charset="0"/>
              <a:buChar char="•"/>
              <a:defRPr sz="70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4662488" indent="-665163">
              <a:spcBef>
                <a:spcPct val="20000"/>
              </a:spcBef>
              <a:buFont typeface="Arial" panose="020B0604020202020204" pitchFamily="34" charset="0"/>
              <a:buChar char="–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5994400" indent="-665163">
              <a:spcBef>
                <a:spcPct val="20000"/>
              </a:spcBef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6451600" indent="-665163" defTabSz="26638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6908800" indent="-665163" defTabSz="26638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7366000" indent="-665163" defTabSz="26638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7823200" indent="-665163" defTabSz="26638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chemeClr val="tx1"/>
              </a:buClr>
            </a:pPr>
            <a:r>
              <a:rPr lang="en-US" altLang="en-US" sz="2400">
                <a:solidFill>
                  <a:srgbClr val="000000"/>
                </a:solidFill>
              </a:rPr>
              <a:t>Bulleted items here</a:t>
            </a:r>
          </a:p>
        </p:txBody>
      </p:sp>
      <p:sp>
        <p:nvSpPr>
          <p:cNvPr id="2068" name="TextBox 20"/>
          <p:cNvSpPr txBox="1">
            <a:spLocks noChangeArrowheads="1"/>
          </p:cNvSpPr>
          <p:nvPr/>
        </p:nvSpPr>
        <p:spPr bwMode="auto">
          <a:xfrm>
            <a:off x="15560675" y="6518275"/>
            <a:ext cx="34210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buClr>
                <a:srgbClr val="0000FF"/>
              </a:buClr>
            </a:pPr>
            <a:r>
              <a:rPr lang="en-US" altLang="en-US" sz="2400">
                <a:solidFill>
                  <a:srgbClr val="000000"/>
                </a:solidFill>
              </a:rPr>
              <a:t>Charts and graphs here</a:t>
            </a:r>
          </a:p>
        </p:txBody>
      </p:sp>
      <p:sp>
        <p:nvSpPr>
          <p:cNvPr id="2069" name="TextBox 21"/>
          <p:cNvSpPr txBox="1">
            <a:spLocks noChangeArrowheads="1"/>
          </p:cNvSpPr>
          <p:nvPr/>
        </p:nvSpPr>
        <p:spPr bwMode="auto">
          <a:xfrm>
            <a:off x="26870025" y="5270500"/>
            <a:ext cx="30527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93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2163763" indent="-831850">
              <a:spcBef>
                <a:spcPct val="20000"/>
              </a:spcBef>
              <a:buFont typeface="Arial" panose="020B0604020202020204" pitchFamily="34" charset="0"/>
              <a:buChar char="–"/>
              <a:defRPr sz="81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3330575" indent="-665163">
              <a:spcBef>
                <a:spcPct val="20000"/>
              </a:spcBef>
              <a:buFont typeface="Arial" panose="020B0604020202020204" pitchFamily="34" charset="0"/>
              <a:buChar char="•"/>
              <a:defRPr sz="70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4662488" indent="-665163">
              <a:spcBef>
                <a:spcPct val="20000"/>
              </a:spcBef>
              <a:buFont typeface="Arial" panose="020B0604020202020204" pitchFamily="34" charset="0"/>
              <a:buChar char="–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5994400" indent="-665163">
              <a:spcBef>
                <a:spcPct val="20000"/>
              </a:spcBef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6451600" indent="-665163" defTabSz="26638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6908800" indent="-665163" defTabSz="26638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7366000" indent="-665163" defTabSz="26638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7823200" indent="-665163" defTabSz="26638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chemeClr val="tx1"/>
              </a:buClr>
            </a:pPr>
            <a:r>
              <a:rPr lang="en-US" altLang="en-US" sz="2400">
                <a:solidFill>
                  <a:srgbClr val="000000"/>
                </a:solidFill>
              </a:rPr>
              <a:t>Bulleted items here</a:t>
            </a:r>
          </a:p>
        </p:txBody>
      </p:sp>
      <p:sp>
        <p:nvSpPr>
          <p:cNvPr id="2070" name="TextBox 22"/>
          <p:cNvSpPr txBox="1">
            <a:spLocks noChangeArrowheads="1"/>
          </p:cNvSpPr>
          <p:nvPr/>
        </p:nvSpPr>
        <p:spPr bwMode="auto">
          <a:xfrm>
            <a:off x="1433513" y="5502275"/>
            <a:ext cx="30527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93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2163763" indent="-831850">
              <a:spcBef>
                <a:spcPct val="20000"/>
              </a:spcBef>
              <a:buFont typeface="Arial" panose="020B0604020202020204" pitchFamily="34" charset="0"/>
              <a:buChar char="–"/>
              <a:defRPr sz="81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3330575" indent="-665163">
              <a:spcBef>
                <a:spcPct val="20000"/>
              </a:spcBef>
              <a:buFont typeface="Arial" panose="020B0604020202020204" pitchFamily="34" charset="0"/>
              <a:buChar char="•"/>
              <a:defRPr sz="70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4662488" indent="-665163">
              <a:spcBef>
                <a:spcPct val="20000"/>
              </a:spcBef>
              <a:buFont typeface="Arial" panose="020B0604020202020204" pitchFamily="34" charset="0"/>
              <a:buChar char="–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5994400" indent="-665163">
              <a:spcBef>
                <a:spcPct val="20000"/>
              </a:spcBef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6451600" indent="-665163" defTabSz="26638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6908800" indent="-665163" defTabSz="26638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7366000" indent="-665163" defTabSz="26638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7823200" indent="-665163" defTabSz="26638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8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chemeClr val="tx1"/>
              </a:buClr>
            </a:pPr>
            <a:r>
              <a:rPr lang="en-US" altLang="en-US" sz="2400">
                <a:solidFill>
                  <a:srgbClr val="000000"/>
                </a:solidFill>
              </a:rPr>
              <a:t>Bulleted items here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hildren's Hospital Colorado Colors">
      <a:dk1>
        <a:srgbClr val="0069AA"/>
      </a:dk1>
      <a:lt1>
        <a:srgbClr val="FFFFFF"/>
      </a:lt1>
      <a:dk2>
        <a:srgbClr val="0069AA"/>
      </a:dk2>
      <a:lt2>
        <a:srgbClr val="FFFFFF"/>
      </a:lt2>
      <a:accent1>
        <a:srgbClr val="E31536"/>
      </a:accent1>
      <a:accent2>
        <a:srgbClr val="F8981D"/>
      </a:accent2>
      <a:accent3>
        <a:srgbClr val="FFE04F"/>
      </a:accent3>
      <a:accent4>
        <a:srgbClr val="7AC142"/>
      </a:accent4>
      <a:accent5>
        <a:srgbClr val="00A4E3"/>
      </a:accent5>
      <a:accent6>
        <a:srgbClr val="7A68AE"/>
      </a:accent6>
      <a:hlink>
        <a:srgbClr val="FFFFFF"/>
      </a:hlink>
      <a:folHlink>
        <a:srgbClr val="D60C8C"/>
      </a:folHlink>
    </a:clrScheme>
    <a:fontScheme name="Arial Children's Br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34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The Children's Hospital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us001432</dc:creator>
  <cp:lastModifiedBy>Cuellar, Ray</cp:lastModifiedBy>
  <cp:revision>57</cp:revision>
  <dcterms:created xsi:type="dcterms:W3CDTF">2011-11-07T20:05:04Z</dcterms:created>
  <dcterms:modified xsi:type="dcterms:W3CDTF">2025-05-24T17:28:48Z</dcterms:modified>
</cp:coreProperties>
</file>