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E334F-03B2-4060-814F-F64AD23C0A48}" v="54" dt="2024-02-15T05:18:49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517" autoAdjust="0"/>
  </p:normalViewPr>
  <p:slideViewPr>
    <p:cSldViewPr snapToGrid="0">
      <p:cViewPr varScale="1">
        <p:scale>
          <a:sx n="101" d="100"/>
          <a:sy n="101" d="100"/>
        </p:scale>
        <p:origin x="114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ellar, Ray" userId="e12b3cc9-fed2-45df-bb4a-5df274916466" providerId="ADAL" clId="{7E8E334F-03B2-4060-814F-F64AD23C0A48}"/>
    <pc:docChg chg="undo custSel addSld delSld modSld modMainMaster">
      <pc:chgData name="Cuellar, Ray" userId="e12b3cc9-fed2-45df-bb4a-5df274916466" providerId="ADAL" clId="{7E8E334F-03B2-4060-814F-F64AD23C0A48}" dt="2024-02-15T05:22:36.587" v="600" actId="14100"/>
      <pc:docMkLst>
        <pc:docMk/>
      </pc:docMkLst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3881117406" sldId="256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3041030350" sldId="257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381232048" sldId="258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2172933588" sldId="259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3066107154" sldId="260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432835856" sldId="261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2069003886" sldId="262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1349941529" sldId="263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2287398512" sldId="264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1487194853" sldId="265"/>
        </pc:sldMkLst>
      </pc:sldChg>
      <pc:sldChg chg="del">
        <pc:chgData name="Cuellar, Ray" userId="e12b3cc9-fed2-45df-bb4a-5df274916466" providerId="ADAL" clId="{7E8E334F-03B2-4060-814F-F64AD23C0A48}" dt="2024-02-15T05:06:43.647" v="360" actId="2696"/>
        <pc:sldMkLst>
          <pc:docMk/>
          <pc:sldMk cId="2526817329" sldId="266"/>
        </pc:sldMkLst>
      </pc:sldChg>
      <pc:sldChg chg="addSp delSp modSp add del mod modClrScheme chgLayout">
        <pc:chgData name="Cuellar, Ray" userId="e12b3cc9-fed2-45df-bb4a-5df274916466" providerId="ADAL" clId="{7E8E334F-03B2-4060-814F-F64AD23C0A48}" dt="2024-02-15T05:22:36.587" v="600" actId="14100"/>
        <pc:sldMkLst>
          <pc:docMk/>
          <pc:sldMk cId="1576687196" sldId="267"/>
        </pc:sldMkLst>
        <pc:spChg chg="add del mod ord">
          <ac:chgData name="Cuellar, Ray" userId="e12b3cc9-fed2-45df-bb4a-5df274916466" providerId="ADAL" clId="{7E8E334F-03B2-4060-814F-F64AD23C0A48}" dt="2024-02-15T05:22:07.627" v="592" actId="700"/>
          <ac:spMkLst>
            <pc:docMk/>
            <pc:sldMk cId="1576687196" sldId="267"/>
            <ac:spMk id="2" creationId="{F899DCC6-DF6E-D035-BEDD-4BD4A1775B33}"/>
          </ac:spMkLst>
        </pc:spChg>
        <pc:spChg chg="mod ord">
          <ac:chgData name="Cuellar, Ray" userId="e12b3cc9-fed2-45df-bb4a-5df274916466" providerId="ADAL" clId="{7E8E334F-03B2-4060-814F-F64AD23C0A48}" dt="2024-02-15T05:22:36.587" v="600" actId="14100"/>
          <ac:spMkLst>
            <pc:docMk/>
            <pc:sldMk cId="1576687196" sldId="267"/>
            <ac:spMk id="3" creationId="{833D2E40-A1D2-0A08-F620-0B825CA1EEEB}"/>
          </ac:spMkLst>
        </pc:spChg>
        <pc:spChg chg="add mod">
          <ac:chgData name="Cuellar, Ray" userId="e12b3cc9-fed2-45df-bb4a-5df274916466" providerId="ADAL" clId="{7E8E334F-03B2-4060-814F-F64AD23C0A48}" dt="2024-02-15T05:22:24.077" v="596" actId="2085"/>
          <ac:spMkLst>
            <pc:docMk/>
            <pc:sldMk cId="1576687196" sldId="267"/>
            <ac:spMk id="4" creationId="{14E73342-D000-A5ED-80EC-E854E6547A0C}"/>
          </ac:spMkLst>
        </pc:spChg>
      </pc:sldChg>
      <pc:sldChg chg="modSp add del mod">
        <pc:chgData name="Cuellar, Ray" userId="e12b3cc9-fed2-45df-bb4a-5df274916466" providerId="ADAL" clId="{7E8E334F-03B2-4060-814F-F64AD23C0A48}" dt="2024-02-15T05:21:12.565" v="580" actId="207"/>
        <pc:sldMkLst>
          <pc:docMk/>
          <pc:sldMk cId="1517136248" sldId="268"/>
        </pc:sldMkLst>
        <pc:spChg chg="mod">
          <ac:chgData name="Cuellar, Ray" userId="e12b3cc9-fed2-45df-bb4a-5df274916466" providerId="ADAL" clId="{7E8E334F-03B2-4060-814F-F64AD23C0A48}" dt="2024-02-15T05:21:12.565" v="580" actId="207"/>
          <ac:spMkLst>
            <pc:docMk/>
            <pc:sldMk cId="1517136248" sldId="268"/>
            <ac:spMk id="2" creationId="{5843644F-3444-F0D0-EFCA-4822FE8CFDEC}"/>
          </ac:spMkLst>
        </pc:spChg>
      </pc:sldChg>
      <pc:sldChg chg="modSp add del mod">
        <pc:chgData name="Cuellar, Ray" userId="e12b3cc9-fed2-45df-bb4a-5df274916466" providerId="ADAL" clId="{7E8E334F-03B2-4060-814F-F64AD23C0A48}" dt="2024-02-15T04:36:00.747" v="5" actId="27636"/>
        <pc:sldMkLst>
          <pc:docMk/>
          <pc:sldMk cId="2634828114" sldId="269"/>
        </pc:sldMkLst>
        <pc:spChg chg="mod">
          <ac:chgData name="Cuellar, Ray" userId="e12b3cc9-fed2-45df-bb4a-5df274916466" providerId="ADAL" clId="{7E8E334F-03B2-4060-814F-F64AD23C0A48}" dt="2024-02-15T04:36:00.744" v="3" actId="27636"/>
          <ac:spMkLst>
            <pc:docMk/>
            <pc:sldMk cId="2634828114" sldId="269"/>
            <ac:spMk id="2" creationId="{C18E8B90-13E3-3719-A67F-69BDADC440E8}"/>
          </ac:spMkLst>
        </pc:spChg>
        <pc:spChg chg="mod">
          <ac:chgData name="Cuellar, Ray" userId="e12b3cc9-fed2-45df-bb4a-5df274916466" providerId="ADAL" clId="{7E8E334F-03B2-4060-814F-F64AD23C0A48}" dt="2024-02-15T04:36:00.744" v="4" actId="27636"/>
          <ac:spMkLst>
            <pc:docMk/>
            <pc:sldMk cId="2634828114" sldId="269"/>
            <ac:spMk id="3" creationId="{D165AD66-D4B7-E316-F781-9DF13C730F36}"/>
          </ac:spMkLst>
        </pc:spChg>
        <pc:spChg chg="mod">
          <ac:chgData name="Cuellar, Ray" userId="e12b3cc9-fed2-45df-bb4a-5df274916466" providerId="ADAL" clId="{7E8E334F-03B2-4060-814F-F64AD23C0A48}" dt="2024-02-15T04:36:00.747" v="5" actId="27636"/>
          <ac:spMkLst>
            <pc:docMk/>
            <pc:sldMk cId="2634828114" sldId="269"/>
            <ac:spMk id="4" creationId="{0DEB0E9B-1AD5-998C-A89B-920CAEBC3533}"/>
          </ac:spMkLst>
        </pc:spChg>
      </pc:sldChg>
      <pc:sldChg chg="add del">
        <pc:chgData name="Cuellar, Ray" userId="e12b3cc9-fed2-45df-bb4a-5df274916466" providerId="ADAL" clId="{7E8E334F-03B2-4060-814F-F64AD23C0A48}" dt="2024-02-15T04:36:00.379" v="1"/>
        <pc:sldMkLst>
          <pc:docMk/>
          <pc:sldMk cId="1328159882" sldId="270"/>
        </pc:sldMkLst>
      </pc:sldChg>
      <pc:sldChg chg="add del">
        <pc:chgData name="Cuellar, Ray" userId="e12b3cc9-fed2-45df-bb4a-5df274916466" providerId="ADAL" clId="{7E8E334F-03B2-4060-814F-F64AD23C0A48}" dt="2024-02-15T04:36:00.379" v="1"/>
        <pc:sldMkLst>
          <pc:docMk/>
          <pc:sldMk cId="2038321735" sldId="271"/>
        </pc:sldMkLst>
      </pc:sldChg>
      <pc:sldChg chg="add del">
        <pc:chgData name="Cuellar, Ray" userId="e12b3cc9-fed2-45df-bb4a-5df274916466" providerId="ADAL" clId="{7E8E334F-03B2-4060-814F-F64AD23C0A48}" dt="2024-02-15T04:36:00.379" v="1"/>
        <pc:sldMkLst>
          <pc:docMk/>
          <pc:sldMk cId="1174489233" sldId="272"/>
        </pc:sldMkLst>
      </pc:sldChg>
      <pc:sldChg chg="add del">
        <pc:chgData name="Cuellar, Ray" userId="e12b3cc9-fed2-45df-bb4a-5df274916466" providerId="ADAL" clId="{7E8E334F-03B2-4060-814F-F64AD23C0A48}" dt="2024-02-15T04:36:00.379" v="1"/>
        <pc:sldMkLst>
          <pc:docMk/>
          <pc:sldMk cId="3361846451" sldId="273"/>
        </pc:sldMkLst>
      </pc:sldChg>
      <pc:sldChg chg="add del">
        <pc:chgData name="Cuellar, Ray" userId="e12b3cc9-fed2-45df-bb4a-5df274916466" providerId="ADAL" clId="{7E8E334F-03B2-4060-814F-F64AD23C0A48}" dt="2024-02-15T04:36:00.379" v="1"/>
        <pc:sldMkLst>
          <pc:docMk/>
          <pc:sldMk cId="2506612103" sldId="274"/>
        </pc:sldMkLst>
      </pc:sldChg>
      <pc:sldMasterChg chg="modSldLayout">
        <pc:chgData name="Cuellar, Ray" userId="e12b3cc9-fed2-45df-bb4a-5df274916466" providerId="ADAL" clId="{7E8E334F-03B2-4060-814F-F64AD23C0A48}" dt="2024-02-15T05:20:53.741" v="577" actId="14100"/>
        <pc:sldMasterMkLst>
          <pc:docMk/>
          <pc:sldMasterMk cId="646037606" sldId="2147483648"/>
        </pc:sldMasterMkLst>
        <pc:sldLayoutChg chg="addSp delSp modSp mod">
          <pc:chgData name="Cuellar, Ray" userId="e12b3cc9-fed2-45df-bb4a-5df274916466" providerId="ADAL" clId="{7E8E334F-03B2-4060-814F-F64AD23C0A48}" dt="2024-02-15T05:19:46.518" v="565" actId="14100"/>
          <pc:sldLayoutMkLst>
            <pc:docMk/>
            <pc:sldMasterMk cId="646037606" sldId="2147483648"/>
            <pc:sldLayoutMk cId="3075982916" sldId="2147483762"/>
          </pc:sldLayoutMkLst>
          <pc:spChg chg="add del">
            <ac:chgData name="Cuellar, Ray" userId="e12b3cc9-fed2-45df-bb4a-5df274916466" providerId="ADAL" clId="{7E8E334F-03B2-4060-814F-F64AD23C0A48}" dt="2024-02-15T04:41:23.197" v="73" actId="478"/>
            <ac:spMkLst>
              <pc:docMk/>
              <pc:sldMasterMk cId="646037606" sldId="2147483648"/>
              <pc:sldLayoutMk cId="3075982916" sldId="2147483762"/>
              <ac:spMk id="4" creationId="{475D0D3B-86F0-CDB3-8752-79BE350DD599}"/>
            </ac:spMkLst>
          </pc:spChg>
          <pc:spChg chg="add del mod ord">
            <ac:chgData name="Cuellar, Ray" userId="e12b3cc9-fed2-45df-bb4a-5df274916466" providerId="ADAL" clId="{7E8E334F-03B2-4060-814F-F64AD23C0A48}" dt="2024-02-15T04:39:20.348" v="53" actId="11529"/>
            <ac:spMkLst>
              <pc:docMk/>
              <pc:sldMasterMk cId="646037606" sldId="2147483648"/>
              <pc:sldLayoutMk cId="3075982916" sldId="2147483762"/>
              <ac:spMk id="5" creationId="{A870C93F-BEE8-2572-0C0C-00509D718947}"/>
            </ac:spMkLst>
          </pc:spChg>
          <pc:spChg chg="add del mod">
            <ac:chgData name="Cuellar, Ray" userId="e12b3cc9-fed2-45df-bb4a-5df274916466" providerId="ADAL" clId="{7E8E334F-03B2-4060-814F-F64AD23C0A48}" dt="2024-02-15T04:44:20.586" v="99" actId="478"/>
            <ac:spMkLst>
              <pc:docMk/>
              <pc:sldMasterMk cId="646037606" sldId="2147483648"/>
              <pc:sldLayoutMk cId="3075982916" sldId="2147483762"/>
              <ac:spMk id="9" creationId="{88E310B0-2068-9F03-C126-066F71CD5795}"/>
            </ac:spMkLst>
          </pc:spChg>
          <pc:spChg chg="add del mod">
            <ac:chgData name="Cuellar, Ray" userId="e12b3cc9-fed2-45df-bb4a-5df274916466" providerId="ADAL" clId="{7E8E334F-03B2-4060-814F-F64AD23C0A48}" dt="2024-02-15T04:45:32.634" v="111" actId="478"/>
            <ac:spMkLst>
              <pc:docMk/>
              <pc:sldMasterMk cId="646037606" sldId="2147483648"/>
              <pc:sldLayoutMk cId="3075982916" sldId="2147483762"/>
              <ac:spMk id="10" creationId="{03750ACA-AE65-AEB0-FB72-B35579F369AC}"/>
            </ac:spMkLst>
          </pc:spChg>
          <pc:spChg chg="add mod ord">
            <ac:chgData name="Cuellar, Ray" userId="e12b3cc9-fed2-45df-bb4a-5df274916466" providerId="ADAL" clId="{7E8E334F-03B2-4060-814F-F64AD23C0A48}" dt="2024-02-15T05:19:46.518" v="565" actId="14100"/>
            <ac:spMkLst>
              <pc:docMk/>
              <pc:sldMasterMk cId="646037606" sldId="2147483648"/>
              <pc:sldLayoutMk cId="3075982916" sldId="2147483762"/>
              <ac:spMk id="13" creationId="{F6E7C521-B31F-7222-CA5C-46F0B39AD991}"/>
            </ac:spMkLst>
          </pc:spChg>
          <pc:spChg chg="add del mod">
            <ac:chgData name="Cuellar, Ray" userId="e12b3cc9-fed2-45df-bb4a-5df274916466" providerId="ADAL" clId="{7E8E334F-03B2-4060-814F-F64AD23C0A48}" dt="2024-02-15T04:44:03.642" v="98"/>
            <ac:spMkLst>
              <pc:docMk/>
              <pc:sldMasterMk cId="646037606" sldId="2147483648"/>
              <pc:sldLayoutMk cId="3075982916" sldId="2147483762"/>
              <ac:spMk id="14" creationId="{91117033-8617-FB1E-E3E9-307A480B7816}"/>
            </ac:spMkLst>
          </pc:spChg>
          <pc:spChg chg="mod">
            <ac:chgData name="Cuellar, Ray" userId="e12b3cc9-fed2-45df-bb4a-5df274916466" providerId="ADAL" clId="{7E8E334F-03B2-4060-814F-F64AD23C0A48}" dt="2024-02-15T04:47:11.934" v="136" actId="14100"/>
            <ac:spMkLst>
              <pc:docMk/>
              <pc:sldMasterMk cId="646037606" sldId="2147483648"/>
              <pc:sldLayoutMk cId="3075982916" sldId="2147483762"/>
              <ac:spMk id="16" creationId="{8D3E3E9C-2644-69FC-4B60-653C2ED70E2D}"/>
            </ac:spMkLst>
          </pc:spChg>
          <pc:spChg chg="mod">
            <ac:chgData name="Cuellar, Ray" userId="e12b3cc9-fed2-45df-bb4a-5df274916466" providerId="ADAL" clId="{7E8E334F-03B2-4060-814F-F64AD23C0A48}" dt="2024-02-15T04:47:14.450" v="137" actId="1076"/>
            <ac:spMkLst>
              <pc:docMk/>
              <pc:sldMasterMk cId="646037606" sldId="2147483648"/>
              <pc:sldLayoutMk cId="3075982916" sldId="2147483762"/>
              <ac:spMk id="18" creationId="{6186B1F4-B1EB-4A7E-5548-0D903281FAD4}"/>
            </ac:spMkLst>
          </pc:spChg>
          <pc:spChg chg="add del mod">
            <ac:chgData name="Cuellar, Ray" userId="e12b3cc9-fed2-45df-bb4a-5df274916466" providerId="ADAL" clId="{7E8E334F-03B2-4060-814F-F64AD23C0A48}" dt="2024-02-15T05:12:25.321" v="428" actId="478"/>
            <ac:spMkLst>
              <pc:docMk/>
              <pc:sldMasterMk cId="646037606" sldId="2147483648"/>
              <pc:sldLayoutMk cId="3075982916" sldId="2147483762"/>
              <ac:spMk id="21" creationId="{FA33F2D1-44DB-0109-A393-C42669259D72}"/>
            </ac:spMkLst>
          </pc:spChg>
          <pc:spChg chg="add del mod">
            <ac:chgData name="Cuellar, Ray" userId="e12b3cc9-fed2-45df-bb4a-5df274916466" providerId="ADAL" clId="{7E8E334F-03B2-4060-814F-F64AD23C0A48}" dt="2024-02-15T05:12:27.114" v="431" actId="478"/>
            <ac:spMkLst>
              <pc:docMk/>
              <pc:sldMasterMk cId="646037606" sldId="2147483648"/>
              <pc:sldLayoutMk cId="3075982916" sldId="2147483762"/>
              <ac:spMk id="36" creationId="{8628BAD3-AAA1-1B96-3D8E-484B5EBCAEF4}"/>
            </ac:spMkLst>
          </pc:spChg>
          <pc:spChg chg="add mod">
            <ac:chgData name="Cuellar, Ray" userId="e12b3cc9-fed2-45df-bb4a-5df274916466" providerId="ADAL" clId="{7E8E334F-03B2-4060-814F-F64AD23C0A48}" dt="2024-02-15T05:19:18.280" v="563" actId="2085"/>
            <ac:spMkLst>
              <pc:docMk/>
              <pc:sldMasterMk cId="646037606" sldId="2147483648"/>
              <pc:sldLayoutMk cId="3075982916" sldId="2147483762"/>
              <ac:spMk id="38" creationId="{92C72B40-1147-797C-35C9-CFA781850082}"/>
            </ac:spMkLst>
          </pc:spChg>
          <pc:spChg chg="add del mod">
            <ac:chgData name="Cuellar, Ray" userId="e12b3cc9-fed2-45df-bb4a-5df274916466" providerId="ADAL" clId="{7E8E334F-03B2-4060-814F-F64AD23C0A48}" dt="2024-02-15T05:16:37.833" v="529" actId="478"/>
            <ac:spMkLst>
              <pc:docMk/>
              <pc:sldMasterMk cId="646037606" sldId="2147483648"/>
              <pc:sldLayoutMk cId="3075982916" sldId="2147483762"/>
              <ac:spMk id="43" creationId="{FB17FDCA-0C35-0482-9193-7E2A76054FC9}"/>
            </ac:spMkLst>
          </pc:spChg>
          <pc:picChg chg="add del mod">
            <ac:chgData name="Cuellar, Ray" userId="e12b3cc9-fed2-45df-bb4a-5df274916466" providerId="ADAL" clId="{7E8E334F-03B2-4060-814F-F64AD23C0A48}" dt="2024-02-15T04:39:25.363" v="59" actId="22"/>
            <ac:picMkLst>
              <pc:docMk/>
              <pc:sldMasterMk cId="646037606" sldId="2147483648"/>
              <pc:sldLayoutMk cId="3075982916" sldId="2147483762"/>
              <ac:picMk id="3" creationId="{AC30DFBF-D8AD-4C3E-0C54-6FBBF0073C51}"/>
            </ac:picMkLst>
          </pc:picChg>
          <pc:picChg chg="add del">
            <ac:chgData name="Cuellar, Ray" userId="e12b3cc9-fed2-45df-bb4a-5df274916466" providerId="ADAL" clId="{7E8E334F-03B2-4060-814F-F64AD23C0A48}" dt="2024-02-15T04:39:12.696" v="43" actId="22"/>
            <ac:picMkLst>
              <pc:docMk/>
              <pc:sldMasterMk cId="646037606" sldId="2147483648"/>
              <pc:sldLayoutMk cId="3075982916" sldId="2147483762"/>
              <ac:picMk id="7" creationId="{0EDC40BB-3F4D-B9A4-A1EB-FB5B050F74F1}"/>
            </ac:picMkLst>
          </pc:picChg>
          <pc:picChg chg="del">
            <ac:chgData name="Cuellar, Ray" userId="e12b3cc9-fed2-45df-bb4a-5df274916466" providerId="ADAL" clId="{7E8E334F-03B2-4060-814F-F64AD23C0A48}" dt="2024-02-15T04:41:13.114" v="70" actId="478"/>
            <ac:picMkLst>
              <pc:docMk/>
              <pc:sldMasterMk cId="646037606" sldId="2147483648"/>
              <pc:sldLayoutMk cId="3075982916" sldId="2147483762"/>
              <ac:picMk id="11" creationId="{2C09BFBA-EA66-DF53-742C-49AB19FC0B33}"/>
            </ac:picMkLst>
          </pc:picChg>
          <pc:picChg chg="add del mod">
            <ac:chgData name="Cuellar, Ray" userId="e12b3cc9-fed2-45df-bb4a-5df274916466" providerId="ADAL" clId="{7E8E334F-03B2-4060-814F-F64AD23C0A48}" dt="2024-02-15T04:44:03.641" v="96" actId="478"/>
            <ac:picMkLst>
              <pc:docMk/>
              <pc:sldMasterMk cId="646037606" sldId="2147483648"/>
              <pc:sldLayoutMk cId="3075982916" sldId="2147483762"/>
              <ac:picMk id="12" creationId="{9E7A1C68-A27E-12DE-5262-F55FB49832BE}"/>
            </ac:picMkLst>
          </pc:picChg>
          <pc:picChg chg="add del mod">
            <ac:chgData name="Cuellar, Ray" userId="e12b3cc9-fed2-45df-bb4a-5df274916466" providerId="ADAL" clId="{7E8E334F-03B2-4060-814F-F64AD23C0A48}" dt="2024-02-15T04:44:21.323" v="100" actId="478"/>
            <ac:picMkLst>
              <pc:docMk/>
              <pc:sldMasterMk cId="646037606" sldId="2147483648"/>
              <pc:sldLayoutMk cId="3075982916" sldId="2147483762"/>
              <ac:picMk id="17" creationId="{698F9F2E-5911-D0E4-07E8-2CB951150D56}"/>
            </ac:picMkLst>
          </pc:picChg>
          <pc:picChg chg="add del mod">
            <ac:chgData name="Cuellar, Ray" userId="e12b3cc9-fed2-45df-bb4a-5df274916466" providerId="ADAL" clId="{7E8E334F-03B2-4060-814F-F64AD23C0A48}" dt="2024-02-15T04:44:42.505" v="104" actId="478"/>
            <ac:picMkLst>
              <pc:docMk/>
              <pc:sldMasterMk cId="646037606" sldId="2147483648"/>
              <pc:sldLayoutMk cId="3075982916" sldId="2147483762"/>
              <ac:picMk id="20" creationId="{8DAF53EC-C2B4-D554-8953-2EE271217F9C}"/>
            </ac:picMkLst>
          </pc:picChg>
          <pc:picChg chg="add del mod">
            <ac:chgData name="Cuellar, Ray" userId="e12b3cc9-fed2-45df-bb4a-5df274916466" providerId="ADAL" clId="{7E8E334F-03B2-4060-814F-F64AD23C0A48}" dt="2024-02-15T04:50:00.795" v="162" actId="478"/>
            <ac:picMkLst>
              <pc:docMk/>
              <pc:sldMasterMk cId="646037606" sldId="2147483648"/>
              <pc:sldLayoutMk cId="3075982916" sldId="2147483762"/>
              <ac:picMk id="23" creationId="{9E2C820A-30E8-2A59-EBD4-90A05F6EB3FF}"/>
            </ac:picMkLst>
          </pc:picChg>
          <pc:picChg chg="add del mod">
            <ac:chgData name="Cuellar, Ray" userId="e12b3cc9-fed2-45df-bb4a-5df274916466" providerId="ADAL" clId="{7E8E334F-03B2-4060-814F-F64AD23C0A48}" dt="2024-02-15T04:48:36.474" v="141" actId="478"/>
            <ac:picMkLst>
              <pc:docMk/>
              <pc:sldMasterMk cId="646037606" sldId="2147483648"/>
              <pc:sldLayoutMk cId="3075982916" sldId="2147483762"/>
              <ac:picMk id="25" creationId="{D5BCB70A-9D29-64A7-8F3C-80A24BCE9BB0}"/>
            </ac:picMkLst>
          </pc:picChg>
          <pc:picChg chg="add del mod">
            <ac:chgData name="Cuellar, Ray" userId="e12b3cc9-fed2-45df-bb4a-5df274916466" providerId="ADAL" clId="{7E8E334F-03B2-4060-814F-F64AD23C0A48}" dt="2024-02-15T05:08:31.161" v="375" actId="478"/>
            <ac:picMkLst>
              <pc:docMk/>
              <pc:sldMasterMk cId="646037606" sldId="2147483648"/>
              <pc:sldLayoutMk cId="3075982916" sldId="2147483762"/>
              <ac:picMk id="27" creationId="{E71389EA-6916-4D6E-BBFE-2B994827155A}"/>
            </ac:picMkLst>
          </pc:picChg>
          <pc:picChg chg="add del mod">
            <ac:chgData name="Cuellar, Ray" userId="e12b3cc9-fed2-45df-bb4a-5df274916466" providerId="ADAL" clId="{7E8E334F-03B2-4060-814F-F64AD23C0A48}" dt="2024-02-15T05:12:26.106" v="429" actId="478"/>
            <ac:picMkLst>
              <pc:docMk/>
              <pc:sldMasterMk cId="646037606" sldId="2147483648"/>
              <pc:sldLayoutMk cId="3075982916" sldId="2147483762"/>
              <ac:picMk id="29" creationId="{E4241109-C4E3-E4A4-5FCD-7F7E39D011C7}"/>
            </ac:picMkLst>
          </pc:picChg>
          <pc:picChg chg="add del mod">
            <ac:chgData name="Cuellar, Ray" userId="e12b3cc9-fed2-45df-bb4a-5df274916466" providerId="ADAL" clId="{7E8E334F-03B2-4060-814F-F64AD23C0A48}" dt="2024-02-15T05:01:12.137" v="311" actId="478"/>
            <ac:picMkLst>
              <pc:docMk/>
              <pc:sldMasterMk cId="646037606" sldId="2147483648"/>
              <pc:sldLayoutMk cId="3075982916" sldId="2147483762"/>
              <ac:picMk id="31" creationId="{32CCD355-2E23-BFF2-3DFD-875A917341B9}"/>
            </ac:picMkLst>
          </pc:picChg>
          <pc:picChg chg="add del mod">
            <ac:chgData name="Cuellar, Ray" userId="e12b3cc9-fed2-45df-bb4a-5df274916466" providerId="ADAL" clId="{7E8E334F-03B2-4060-814F-F64AD23C0A48}" dt="2024-02-15T05:01:16.809" v="313" actId="478"/>
            <ac:picMkLst>
              <pc:docMk/>
              <pc:sldMasterMk cId="646037606" sldId="2147483648"/>
              <pc:sldLayoutMk cId="3075982916" sldId="2147483762"/>
              <ac:picMk id="32" creationId="{42A12AE3-38A1-53DE-190F-2B1B7D2820AC}"/>
            </ac:picMkLst>
          </pc:picChg>
          <pc:picChg chg="add del mod">
            <ac:chgData name="Cuellar, Ray" userId="e12b3cc9-fed2-45df-bb4a-5df274916466" providerId="ADAL" clId="{7E8E334F-03B2-4060-814F-F64AD23C0A48}" dt="2024-02-15T05:17:39.641" v="542" actId="478"/>
            <ac:picMkLst>
              <pc:docMk/>
              <pc:sldMasterMk cId="646037606" sldId="2147483648"/>
              <pc:sldLayoutMk cId="3075982916" sldId="2147483762"/>
              <ac:picMk id="33" creationId="{DFF5AD7F-A8F1-D680-AB53-7D91C5F7E50F}"/>
            </ac:picMkLst>
          </pc:picChg>
          <pc:picChg chg="add del mod ord">
            <ac:chgData name="Cuellar, Ray" userId="e12b3cc9-fed2-45df-bb4a-5df274916466" providerId="ADAL" clId="{7E8E334F-03B2-4060-814F-F64AD23C0A48}" dt="2024-02-15T05:12:26.555" v="430" actId="478"/>
            <ac:picMkLst>
              <pc:docMk/>
              <pc:sldMasterMk cId="646037606" sldId="2147483648"/>
              <pc:sldLayoutMk cId="3075982916" sldId="2147483762"/>
              <ac:picMk id="35" creationId="{6582DC0D-6C22-13D7-4429-5606E5E88B32}"/>
            </ac:picMkLst>
          </pc:picChg>
          <pc:picChg chg="add del mod">
            <ac:chgData name="Cuellar, Ray" userId="e12b3cc9-fed2-45df-bb4a-5df274916466" providerId="ADAL" clId="{7E8E334F-03B2-4060-814F-F64AD23C0A48}" dt="2024-02-15T05:12:12.650" v="427" actId="478"/>
            <ac:picMkLst>
              <pc:docMk/>
              <pc:sldMasterMk cId="646037606" sldId="2147483648"/>
              <pc:sldLayoutMk cId="3075982916" sldId="2147483762"/>
              <ac:picMk id="37" creationId="{4E1C1942-8AC9-03CC-95A9-3EC1DD811B55}"/>
            </ac:picMkLst>
          </pc:picChg>
          <pc:picChg chg="add del mod">
            <ac:chgData name="Cuellar, Ray" userId="e12b3cc9-fed2-45df-bb4a-5df274916466" providerId="ADAL" clId="{7E8E334F-03B2-4060-814F-F64AD23C0A48}" dt="2024-02-15T05:13:44.457" v="446" actId="478"/>
            <ac:picMkLst>
              <pc:docMk/>
              <pc:sldMasterMk cId="646037606" sldId="2147483648"/>
              <pc:sldLayoutMk cId="3075982916" sldId="2147483762"/>
              <ac:picMk id="39" creationId="{2622236A-8568-1752-C1C2-EF0F3AB3F6B9}"/>
            </ac:picMkLst>
          </pc:picChg>
          <pc:picChg chg="add del mod">
            <ac:chgData name="Cuellar, Ray" userId="e12b3cc9-fed2-45df-bb4a-5df274916466" providerId="ADAL" clId="{7E8E334F-03B2-4060-814F-F64AD23C0A48}" dt="2024-02-15T05:13:45.753" v="447" actId="478"/>
            <ac:picMkLst>
              <pc:docMk/>
              <pc:sldMasterMk cId="646037606" sldId="2147483648"/>
              <pc:sldLayoutMk cId="3075982916" sldId="2147483762"/>
              <ac:picMk id="40" creationId="{E9138AB4-34B6-088C-2727-F301867F6DDC}"/>
            </ac:picMkLst>
          </pc:picChg>
          <pc:picChg chg="add del mod">
            <ac:chgData name="Cuellar, Ray" userId="e12b3cc9-fed2-45df-bb4a-5df274916466" providerId="ADAL" clId="{7E8E334F-03B2-4060-814F-F64AD23C0A48}" dt="2024-02-15T05:16:35.019" v="527" actId="478"/>
            <ac:picMkLst>
              <pc:docMk/>
              <pc:sldMasterMk cId="646037606" sldId="2147483648"/>
              <pc:sldLayoutMk cId="3075982916" sldId="2147483762"/>
              <ac:picMk id="41" creationId="{C8D43CFB-C964-A219-1E56-4A2BA80F9E91}"/>
            </ac:picMkLst>
          </pc:picChg>
          <pc:picChg chg="add mod">
            <ac:chgData name="Cuellar, Ray" userId="e12b3cc9-fed2-45df-bb4a-5df274916466" providerId="ADAL" clId="{7E8E334F-03B2-4060-814F-F64AD23C0A48}" dt="2024-02-15T05:18:34.636" v="556" actId="1076"/>
            <ac:picMkLst>
              <pc:docMk/>
              <pc:sldMasterMk cId="646037606" sldId="2147483648"/>
              <pc:sldLayoutMk cId="3075982916" sldId="2147483762"/>
              <ac:picMk id="42" creationId="{1D14D4CB-2184-D34C-DA77-D480AFFD0916}"/>
            </ac:picMkLst>
          </pc:picChg>
          <pc:picChg chg="add mod">
            <ac:chgData name="Cuellar, Ray" userId="e12b3cc9-fed2-45df-bb4a-5df274916466" providerId="ADAL" clId="{7E8E334F-03B2-4060-814F-F64AD23C0A48}" dt="2024-02-15T05:19:23.874" v="564" actId="1076"/>
            <ac:picMkLst>
              <pc:docMk/>
              <pc:sldMasterMk cId="646037606" sldId="2147483648"/>
              <pc:sldLayoutMk cId="3075982916" sldId="2147483762"/>
              <ac:picMk id="44" creationId="{C0105EFA-2827-504F-34EF-AD4629D0F63D}"/>
            </ac:picMkLst>
          </pc:picChg>
        </pc:sldLayoutChg>
        <pc:sldLayoutChg chg="addSp delSp modSp mod">
          <pc:chgData name="Cuellar, Ray" userId="e12b3cc9-fed2-45df-bb4a-5df274916466" providerId="ADAL" clId="{7E8E334F-03B2-4060-814F-F64AD23C0A48}" dt="2024-02-15T05:10:57.995" v="414" actId="478"/>
          <pc:sldLayoutMkLst>
            <pc:docMk/>
            <pc:sldMasterMk cId="646037606" sldId="2147483648"/>
            <pc:sldLayoutMk cId="3555557490" sldId="2147483763"/>
          </pc:sldLayoutMkLst>
          <pc:spChg chg="add mod ord">
            <ac:chgData name="Cuellar, Ray" userId="e12b3cc9-fed2-45df-bb4a-5df274916466" providerId="ADAL" clId="{7E8E334F-03B2-4060-814F-F64AD23C0A48}" dt="2024-02-15T05:10:49.163" v="406" actId="167"/>
            <ac:spMkLst>
              <pc:docMk/>
              <pc:sldMasterMk cId="646037606" sldId="2147483648"/>
              <pc:sldLayoutMk cId="3555557490" sldId="2147483763"/>
              <ac:spMk id="2" creationId="{8EA060F4-838F-2C07-0C7C-ED4B853C98CE}"/>
            </ac:spMkLst>
          </pc:spChg>
          <pc:spChg chg="mod">
            <ac:chgData name="Cuellar, Ray" userId="e12b3cc9-fed2-45df-bb4a-5df274916466" providerId="ADAL" clId="{7E8E334F-03B2-4060-814F-F64AD23C0A48}" dt="2024-02-15T04:53:14.177" v="224" actId="207"/>
            <ac:spMkLst>
              <pc:docMk/>
              <pc:sldMasterMk cId="646037606" sldId="2147483648"/>
              <pc:sldLayoutMk cId="3555557490" sldId="2147483763"/>
              <ac:spMk id="3" creationId="{28B94440-3C26-B4FF-7017-B4C4054E2CD5}"/>
            </ac:spMkLst>
          </pc:spChg>
          <pc:spChg chg="mod ord">
            <ac:chgData name="Cuellar, Ray" userId="e12b3cc9-fed2-45df-bb4a-5df274916466" providerId="ADAL" clId="{7E8E334F-03B2-4060-814F-F64AD23C0A48}" dt="2024-02-15T05:10:46.640" v="405" actId="167"/>
            <ac:spMkLst>
              <pc:docMk/>
              <pc:sldMasterMk cId="646037606" sldId="2147483648"/>
              <pc:sldLayoutMk cId="3555557490" sldId="2147483763"/>
              <ac:spMk id="7" creationId="{84061434-CBF8-5E79-D9EB-13EE20BDE7F3}"/>
            </ac:spMkLst>
          </pc:spChg>
          <pc:spChg chg="add del mod ord">
            <ac:chgData name="Cuellar, Ray" userId="e12b3cc9-fed2-45df-bb4a-5df274916466" providerId="ADAL" clId="{7E8E334F-03B2-4060-814F-F64AD23C0A48}" dt="2024-02-15T05:10:57.995" v="414" actId="478"/>
            <ac:spMkLst>
              <pc:docMk/>
              <pc:sldMasterMk cId="646037606" sldId="2147483648"/>
              <pc:sldLayoutMk cId="3555557490" sldId="2147483763"/>
              <ac:spMk id="11" creationId="{C28B887E-3C39-640F-C05C-E26DA9BB9B61}"/>
            </ac:spMkLst>
          </pc:spChg>
          <pc:spChg chg="mod">
            <ac:chgData name="Cuellar, Ray" userId="e12b3cc9-fed2-45df-bb4a-5df274916466" providerId="ADAL" clId="{7E8E334F-03B2-4060-814F-F64AD23C0A48}" dt="2024-02-15T04:52:10.637" v="210" actId="207"/>
            <ac:spMkLst>
              <pc:docMk/>
              <pc:sldMasterMk cId="646037606" sldId="2147483648"/>
              <pc:sldLayoutMk cId="3555557490" sldId="2147483763"/>
              <ac:spMk id="15" creationId="{01D112FE-CCE6-9F2E-DD36-490F7C341BB3}"/>
            </ac:spMkLst>
          </pc:spChg>
          <pc:spChg chg="mod">
            <ac:chgData name="Cuellar, Ray" userId="e12b3cc9-fed2-45df-bb4a-5df274916466" providerId="ADAL" clId="{7E8E334F-03B2-4060-814F-F64AD23C0A48}" dt="2024-02-15T04:52:37.549" v="215" actId="2711"/>
            <ac:spMkLst>
              <pc:docMk/>
              <pc:sldMasterMk cId="646037606" sldId="2147483648"/>
              <pc:sldLayoutMk cId="3555557490" sldId="2147483763"/>
              <ac:spMk id="17" creationId="{A86BCE8A-7DA0-EB56-DEC6-36DB8EA909B5}"/>
            </ac:spMkLst>
          </pc:spChg>
          <pc:spChg chg="mod">
            <ac:chgData name="Cuellar, Ray" userId="e12b3cc9-fed2-45df-bb4a-5df274916466" providerId="ADAL" clId="{7E8E334F-03B2-4060-814F-F64AD23C0A48}" dt="2024-02-15T04:52:10.637" v="210" actId="207"/>
            <ac:spMkLst>
              <pc:docMk/>
              <pc:sldMasterMk cId="646037606" sldId="2147483648"/>
              <pc:sldLayoutMk cId="3555557490" sldId="2147483763"/>
              <ac:spMk id="20" creationId="{D772D2A2-A3C4-7A6F-F88E-3D268D975335}"/>
            </ac:spMkLst>
          </pc:spChg>
          <pc:spChg chg="mod">
            <ac:chgData name="Cuellar, Ray" userId="e12b3cc9-fed2-45df-bb4a-5df274916466" providerId="ADAL" clId="{7E8E334F-03B2-4060-814F-F64AD23C0A48}" dt="2024-02-15T04:52:37.549" v="215" actId="2711"/>
            <ac:spMkLst>
              <pc:docMk/>
              <pc:sldMasterMk cId="646037606" sldId="2147483648"/>
              <pc:sldLayoutMk cId="3555557490" sldId="2147483763"/>
              <ac:spMk id="21" creationId="{14CE56AA-998D-D313-5339-03217B303D26}"/>
            </ac:spMkLst>
          </pc:spChg>
          <pc:spChg chg="mod">
            <ac:chgData name="Cuellar, Ray" userId="e12b3cc9-fed2-45df-bb4a-5df274916466" providerId="ADAL" clId="{7E8E334F-03B2-4060-814F-F64AD23C0A48}" dt="2024-02-15T04:52:10.637" v="210" actId="207"/>
            <ac:spMkLst>
              <pc:docMk/>
              <pc:sldMasterMk cId="646037606" sldId="2147483648"/>
              <pc:sldLayoutMk cId="3555557490" sldId="2147483763"/>
              <ac:spMk id="22" creationId="{3A203803-1492-4A12-8723-24B1432063E1}"/>
            </ac:spMkLst>
          </pc:spChg>
          <pc:spChg chg="mod">
            <ac:chgData name="Cuellar, Ray" userId="e12b3cc9-fed2-45df-bb4a-5df274916466" providerId="ADAL" clId="{7E8E334F-03B2-4060-814F-F64AD23C0A48}" dt="2024-02-15T04:52:37.549" v="215" actId="2711"/>
            <ac:spMkLst>
              <pc:docMk/>
              <pc:sldMasterMk cId="646037606" sldId="2147483648"/>
              <pc:sldLayoutMk cId="3555557490" sldId="2147483763"/>
              <ac:spMk id="23" creationId="{7E61977E-86B7-03C7-6959-604BE0AEA518}"/>
            </ac:spMkLst>
          </pc:spChg>
          <pc:spChg chg="del mod">
            <ac:chgData name="Cuellar, Ray" userId="e12b3cc9-fed2-45df-bb4a-5df274916466" providerId="ADAL" clId="{7E8E334F-03B2-4060-814F-F64AD23C0A48}" dt="2024-02-15T04:52:50.203" v="217" actId="478"/>
            <ac:spMkLst>
              <pc:docMk/>
              <pc:sldMasterMk cId="646037606" sldId="2147483648"/>
              <pc:sldLayoutMk cId="3555557490" sldId="2147483763"/>
              <ac:spMk id="26" creationId="{9D8FCE56-10FE-1858-BB1E-3B302055FCDF}"/>
            </ac:spMkLst>
          </pc:spChg>
          <pc:picChg chg="add del mod">
            <ac:chgData name="Cuellar, Ray" userId="e12b3cc9-fed2-45df-bb4a-5df274916466" providerId="ADAL" clId="{7E8E334F-03B2-4060-814F-F64AD23C0A48}" dt="2024-02-15T05:01:03.514" v="309" actId="478"/>
            <ac:picMkLst>
              <pc:docMk/>
              <pc:sldMasterMk cId="646037606" sldId="2147483648"/>
              <pc:sldLayoutMk cId="3555557490" sldId="2147483763"/>
              <ac:picMk id="4" creationId="{E226CBBE-403D-721D-84F8-9ECCF5BBDBE4}"/>
            </ac:picMkLst>
          </pc:picChg>
          <pc:picChg chg="add mod">
            <ac:chgData name="Cuellar, Ray" userId="e12b3cc9-fed2-45df-bb4a-5df274916466" providerId="ADAL" clId="{7E8E334F-03B2-4060-814F-F64AD23C0A48}" dt="2024-02-15T05:10:52.307" v="407" actId="1076"/>
            <ac:picMkLst>
              <pc:docMk/>
              <pc:sldMasterMk cId="646037606" sldId="2147483648"/>
              <pc:sldLayoutMk cId="3555557490" sldId="2147483763"/>
              <ac:picMk id="5" creationId="{53792688-0627-24C9-44FC-32306721ED44}"/>
            </ac:picMkLst>
          </pc:picChg>
          <pc:picChg chg="del">
            <ac:chgData name="Cuellar, Ray" userId="e12b3cc9-fed2-45df-bb4a-5df274916466" providerId="ADAL" clId="{7E8E334F-03B2-4060-814F-F64AD23C0A48}" dt="2024-02-15T04:52:51.226" v="218" actId="478"/>
            <ac:picMkLst>
              <pc:docMk/>
              <pc:sldMasterMk cId="646037606" sldId="2147483648"/>
              <pc:sldLayoutMk cId="3555557490" sldId="2147483763"/>
              <ac:picMk id="6" creationId="{19236F04-EF51-510C-2B73-3DA00EB01B57}"/>
            </ac:picMkLst>
          </pc:picChg>
          <pc:picChg chg="add mod">
            <ac:chgData name="Cuellar, Ray" userId="e12b3cc9-fed2-45df-bb4a-5df274916466" providerId="ADAL" clId="{7E8E334F-03B2-4060-814F-F64AD23C0A48}" dt="2024-02-15T05:01:04.670" v="310"/>
            <ac:picMkLst>
              <pc:docMk/>
              <pc:sldMasterMk cId="646037606" sldId="2147483648"/>
              <pc:sldLayoutMk cId="3555557490" sldId="2147483763"/>
              <ac:picMk id="8" creationId="{47CDDC0A-E20F-2039-3D0F-8A529EC7E1B2}"/>
            </ac:picMkLst>
          </pc:picChg>
          <pc:picChg chg="add del">
            <ac:chgData name="Cuellar, Ray" userId="e12b3cc9-fed2-45df-bb4a-5df274916466" providerId="ADAL" clId="{7E8E334F-03B2-4060-814F-F64AD23C0A48}" dt="2024-02-15T05:04:58.556" v="342" actId="21"/>
            <ac:picMkLst>
              <pc:docMk/>
              <pc:sldMasterMk cId="646037606" sldId="2147483648"/>
              <pc:sldLayoutMk cId="3555557490" sldId="2147483763"/>
              <ac:picMk id="10" creationId="{6D7095E3-3844-5B57-C8E6-0DBD5289D943}"/>
            </ac:picMkLst>
          </pc:picChg>
          <pc:cxnChg chg="del">
            <ac:chgData name="Cuellar, Ray" userId="e12b3cc9-fed2-45df-bb4a-5df274916466" providerId="ADAL" clId="{7E8E334F-03B2-4060-814F-F64AD23C0A48}" dt="2024-02-15T04:53:19.097" v="225" actId="478"/>
            <ac:cxnSpMkLst>
              <pc:docMk/>
              <pc:sldMasterMk cId="646037606" sldId="2147483648"/>
              <pc:sldLayoutMk cId="3555557490" sldId="2147483763"/>
              <ac:cxnSpMk id="25" creationId="{BDD7E829-3987-ACE6-8D28-FADE33D971A4}"/>
            </ac:cxnSpMkLst>
          </pc:cxnChg>
        </pc:sldLayoutChg>
        <pc:sldLayoutChg chg="addSp delSp modSp mod">
          <pc:chgData name="Cuellar, Ray" userId="e12b3cc9-fed2-45df-bb4a-5df274916466" providerId="ADAL" clId="{7E8E334F-03B2-4060-814F-F64AD23C0A48}" dt="2024-02-15T05:19:53.402" v="566" actId="14100"/>
          <pc:sldLayoutMkLst>
            <pc:docMk/>
            <pc:sldMasterMk cId="646037606" sldId="2147483648"/>
            <pc:sldLayoutMk cId="4047071975" sldId="2147483764"/>
          </pc:sldLayoutMkLst>
          <pc:spChg chg="mod">
            <ac:chgData name="Cuellar, Ray" userId="e12b3cc9-fed2-45df-bb4a-5df274916466" providerId="ADAL" clId="{7E8E334F-03B2-4060-814F-F64AD23C0A48}" dt="2024-02-15T04:53:37.644" v="227" actId="2711"/>
            <ac:spMkLst>
              <pc:docMk/>
              <pc:sldMasterMk cId="646037606" sldId="2147483648"/>
              <pc:sldLayoutMk cId="4047071975" sldId="2147483764"/>
              <ac:spMk id="3" creationId="{714DD88B-9D66-F437-A087-57A0F259C696}"/>
            </ac:spMkLst>
          </pc:spChg>
          <pc:spChg chg="mod">
            <ac:chgData name="Cuellar, Ray" userId="e12b3cc9-fed2-45df-bb4a-5df274916466" providerId="ADAL" clId="{7E8E334F-03B2-4060-814F-F64AD23C0A48}" dt="2024-02-15T05:19:53.402" v="566" actId="14100"/>
            <ac:spMkLst>
              <pc:docMk/>
              <pc:sldMasterMk cId="646037606" sldId="2147483648"/>
              <pc:sldLayoutMk cId="4047071975" sldId="2147483764"/>
              <ac:spMk id="6" creationId="{40A3C965-A84B-2E38-4A50-08BBC212E7BD}"/>
            </ac:spMkLst>
          </pc:spChg>
          <pc:spChg chg="mod">
            <ac:chgData name="Cuellar, Ray" userId="e12b3cc9-fed2-45df-bb4a-5df274916466" providerId="ADAL" clId="{7E8E334F-03B2-4060-814F-F64AD23C0A48}" dt="2024-02-15T04:53:41.450" v="228" actId="207"/>
            <ac:spMkLst>
              <pc:docMk/>
              <pc:sldMasterMk cId="646037606" sldId="2147483648"/>
              <pc:sldLayoutMk cId="4047071975" sldId="2147483764"/>
              <ac:spMk id="8" creationId="{A0BB120D-A5FA-B030-8270-6B85C8E37ECC}"/>
            </ac:spMkLst>
          </pc:spChg>
          <pc:spChg chg="del">
            <ac:chgData name="Cuellar, Ray" userId="e12b3cc9-fed2-45df-bb4a-5df274916466" providerId="ADAL" clId="{7E8E334F-03B2-4060-814F-F64AD23C0A48}" dt="2024-02-15T04:53:48.508" v="229" actId="478"/>
            <ac:spMkLst>
              <pc:docMk/>
              <pc:sldMasterMk cId="646037606" sldId="2147483648"/>
              <pc:sldLayoutMk cId="4047071975" sldId="2147483764"/>
              <ac:spMk id="10" creationId="{C6909482-B0D9-8F26-A3AE-A28F6D0C331E}"/>
            </ac:spMkLst>
          </pc:spChg>
          <pc:grpChg chg="add del mod">
            <ac:chgData name="Cuellar, Ray" userId="e12b3cc9-fed2-45df-bb4a-5df274916466" providerId="ADAL" clId="{7E8E334F-03B2-4060-814F-F64AD23C0A48}" dt="2024-02-15T04:57:30.025" v="267" actId="478"/>
            <ac:grpSpMkLst>
              <pc:docMk/>
              <pc:sldMasterMk cId="646037606" sldId="2147483648"/>
              <pc:sldLayoutMk cId="4047071975" sldId="2147483764"/>
              <ac:grpSpMk id="5" creationId="{C9BE2A10-5D85-D4D1-9975-3E2621285F5B}"/>
            </ac:grpSpMkLst>
          </pc:grpChg>
          <pc:picChg chg="add mod">
            <ac:chgData name="Cuellar, Ray" userId="e12b3cc9-fed2-45df-bb4a-5df274916466" providerId="ADAL" clId="{7E8E334F-03B2-4060-814F-F64AD23C0A48}" dt="2024-02-15T04:54:11.280" v="234" actId="164"/>
            <ac:picMkLst>
              <pc:docMk/>
              <pc:sldMasterMk cId="646037606" sldId="2147483648"/>
              <pc:sldLayoutMk cId="4047071975" sldId="2147483764"/>
              <ac:picMk id="2" creationId="{194A899D-069D-33B1-F521-3BDD63B94D64}"/>
            </ac:picMkLst>
          </pc:picChg>
          <pc:picChg chg="add mod">
            <ac:chgData name="Cuellar, Ray" userId="e12b3cc9-fed2-45df-bb4a-5df274916466" providerId="ADAL" clId="{7E8E334F-03B2-4060-814F-F64AD23C0A48}" dt="2024-02-15T04:54:11.280" v="234" actId="164"/>
            <ac:picMkLst>
              <pc:docMk/>
              <pc:sldMasterMk cId="646037606" sldId="2147483648"/>
              <pc:sldLayoutMk cId="4047071975" sldId="2147483764"/>
              <ac:picMk id="4" creationId="{61E3F09D-D4CF-F7DD-F427-096A29A61E61}"/>
            </ac:picMkLst>
          </pc:picChg>
          <pc:picChg chg="add del mod">
            <ac:chgData name="Cuellar, Ray" userId="e12b3cc9-fed2-45df-bb4a-5df274916466" providerId="ADAL" clId="{7E8E334F-03B2-4060-814F-F64AD23C0A48}" dt="2024-02-15T05:00:30.089" v="301" actId="478"/>
            <ac:picMkLst>
              <pc:docMk/>
              <pc:sldMasterMk cId="646037606" sldId="2147483648"/>
              <pc:sldLayoutMk cId="4047071975" sldId="2147483764"/>
              <ac:picMk id="7" creationId="{9B2B03AF-83B4-8B61-3A6C-E2F74DC1E6CC}"/>
            </ac:picMkLst>
          </pc:picChg>
          <pc:picChg chg="del">
            <ac:chgData name="Cuellar, Ray" userId="e12b3cc9-fed2-45df-bb4a-5df274916466" providerId="ADAL" clId="{7E8E334F-03B2-4060-814F-F64AD23C0A48}" dt="2024-02-15T04:53:49.658" v="230" actId="478"/>
            <ac:picMkLst>
              <pc:docMk/>
              <pc:sldMasterMk cId="646037606" sldId="2147483648"/>
              <pc:sldLayoutMk cId="4047071975" sldId="2147483764"/>
              <ac:picMk id="9" creationId="{11DEF48D-C302-828F-5693-2EDA10763647}"/>
            </ac:picMkLst>
          </pc:picChg>
          <pc:picChg chg="add del mod">
            <ac:chgData name="Cuellar, Ray" userId="e12b3cc9-fed2-45df-bb4a-5df274916466" providerId="ADAL" clId="{7E8E334F-03B2-4060-814F-F64AD23C0A48}" dt="2024-02-15T04:58:12.216" v="277" actId="478"/>
            <ac:picMkLst>
              <pc:docMk/>
              <pc:sldMasterMk cId="646037606" sldId="2147483648"/>
              <pc:sldLayoutMk cId="4047071975" sldId="2147483764"/>
              <ac:picMk id="11" creationId="{FF5A7324-4944-2175-2A8D-743B7DFD5A10}"/>
            </ac:picMkLst>
          </pc:picChg>
          <pc:picChg chg="add mod">
            <ac:chgData name="Cuellar, Ray" userId="e12b3cc9-fed2-45df-bb4a-5df274916466" providerId="ADAL" clId="{7E8E334F-03B2-4060-814F-F64AD23C0A48}" dt="2024-02-15T05:00:45.580" v="306" actId="1076"/>
            <ac:picMkLst>
              <pc:docMk/>
              <pc:sldMasterMk cId="646037606" sldId="2147483648"/>
              <pc:sldLayoutMk cId="4047071975" sldId="2147483764"/>
              <ac:picMk id="13" creationId="{D29EDCD9-62C7-3C07-6FBA-2A666E4D38A9}"/>
            </ac:picMkLst>
          </pc:picChg>
          <pc:picChg chg="add mod">
            <ac:chgData name="Cuellar, Ray" userId="e12b3cc9-fed2-45df-bb4a-5df274916466" providerId="ADAL" clId="{7E8E334F-03B2-4060-814F-F64AD23C0A48}" dt="2024-02-15T05:00:40.758" v="305" actId="1076"/>
            <ac:picMkLst>
              <pc:docMk/>
              <pc:sldMasterMk cId="646037606" sldId="2147483648"/>
              <pc:sldLayoutMk cId="4047071975" sldId="2147483764"/>
              <ac:picMk id="15" creationId="{F7C8A2EF-AA2B-5B15-53BF-75AD6CE6EE0D}"/>
            </ac:picMkLst>
          </pc:picChg>
          <pc:picChg chg="add mod">
            <ac:chgData name="Cuellar, Ray" userId="e12b3cc9-fed2-45df-bb4a-5df274916466" providerId="ADAL" clId="{7E8E334F-03B2-4060-814F-F64AD23C0A48}" dt="2024-02-15T05:05:06.006" v="344" actId="207"/>
            <ac:picMkLst>
              <pc:docMk/>
              <pc:sldMasterMk cId="646037606" sldId="2147483648"/>
              <pc:sldLayoutMk cId="4047071975" sldId="2147483764"/>
              <ac:picMk id="16" creationId="{B35DB582-169F-C0CA-BCC7-9A5201A9A84C}"/>
            </ac:picMkLst>
          </pc:picChg>
        </pc:sldLayoutChg>
        <pc:sldLayoutChg chg="addSp delSp modSp mod">
          <pc:chgData name="Cuellar, Ray" userId="e12b3cc9-fed2-45df-bb4a-5df274916466" providerId="ADAL" clId="{7E8E334F-03B2-4060-814F-F64AD23C0A48}" dt="2024-02-15T05:19:58.967" v="567" actId="14100"/>
          <pc:sldLayoutMkLst>
            <pc:docMk/>
            <pc:sldMasterMk cId="646037606" sldId="2147483648"/>
            <pc:sldLayoutMk cId="733121830" sldId="2147483765"/>
          </pc:sldLayoutMkLst>
          <pc:spChg chg="add mod ord">
            <ac:chgData name="Cuellar, Ray" userId="e12b3cc9-fed2-45df-bb4a-5df274916466" providerId="ADAL" clId="{7E8E334F-03B2-4060-814F-F64AD23C0A48}" dt="2024-02-15T05:19:58.967" v="567" actId="14100"/>
            <ac:spMkLst>
              <pc:docMk/>
              <pc:sldMasterMk cId="646037606" sldId="2147483648"/>
              <pc:sldLayoutMk cId="733121830" sldId="2147483765"/>
              <ac:spMk id="2" creationId="{1EBD60BB-93CB-8485-A536-DD0A77F56AAC}"/>
            </ac:spMkLst>
          </pc:spChg>
          <pc:spChg chg="mod">
            <ac:chgData name="Cuellar, Ray" userId="e12b3cc9-fed2-45df-bb4a-5df274916466" providerId="ADAL" clId="{7E8E334F-03B2-4060-814F-F64AD23C0A48}" dt="2024-02-15T05:03:15.445" v="333" actId="404"/>
            <ac:spMkLst>
              <pc:docMk/>
              <pc:sldMasterMk cId="646037606" sldId="2147483648"/>
              <pc:sldLayoutMk cId="733121830" sldId="2147483765"/>
              <ac:spMk id="3" creationId="{4F0ED0CF-F7E8-1F05-32B2-C648E888058E}"/>
            </ac:spMkLst>
          </pc:spChg>
          <pc:spChg chg="mod">
            <ac:chgData name="Cuellar, Ray" userId="e12b3cc9-fed2-45df-bb4a-5df274916466" providerId="ADAL" clId="{7E8E334F-03B2-4060-814F-F64AD23C0A48}" dt="2024-02-15T04:55:10.014" v="242" actId="207"/>
            <ac:spMkLst>
              <pc:docMk/>
              <pc:sldMasterMk cId="646037606" sldId="2147483648"/>
              <pc:sldLayoutMk cId="733121830" sldId="2147483765"/>
              <ac:spMk id="5" creationId="{2BF8C3B0-941E-0B8A-7839-CA332BE207A6}"/>
            </ac:spMkLst>
          </pc:spChg>
          <pc:spChg chg="mod">
            <ac:chgData name="Cuellar, Ray" userId="e12b3cc9-fed2-45df-bb4a-5df274916466" providerId="ADAL" clId="{7E8E334F-03B2-4060-814F-F64AD23C0A48}" dt="2024-02-15T04:59:11.160" v="295" actId="207"/>
            <ac:spMkLst>
              <pc:docMk/>
              <pc:sldMasterMk cId="646037606" sldId="2147483648"/>
              <pc:sldLayoutMk cId="733121830" sldId="2147483765"/>
              <ac:spMk id="8" creationId="{B09E04B1-03AD-350A-82A9-2550AA2C7C5B}"/>
            </ac:spMkLst>
          </pc:spChg>
          <pc:spChg chg="del">
            <ac:chgData name="Cuellar, Ray" userId="e12b3cc9-fed2-45df-bb4a-5df274916466" providerId="ADAL" clId="{7E8E334F-03B2-4060-814F-F64AD23C0A48}" dt="2024-02-15T04:55:46.265" v="250" actId="478"/>
            <ac:spMkLst>
              <pc:docMk/>
              <pc:sldMasterMk cId="646037606" sldId="2147483648"/>
              <pc:sldLayoutMk cId="733121830" sldId="2147483765"/>
              <ac:spMk id="10" creationId="{40868EA1-C687-B176-312D-7B34397215A3}"/>
            </ac:spMkLst>
          </pc:spChg>
          <pc:picChg chg="add del mod">
            <ac:chgData name="Cuellar, Ray" userId="e12b3cc9-fed2-45df-bb4a-5df274916466" providerId="ADAL" clId="{7E8E334F-03B2-4060-814F-F64AD23C0A48}" dt="2024-02-15T04:59:34.313" v="298" actId="478"/>
            <ac:picMkLst>
              <pc:docMk/>
              <pc:sldMasterMk cId="646037606" sldId="2147483648"/>
              <pc:sldLayoutMk cId="733121830" sldId="2147483765"/>
              <ac:picMk id="4" creationId="{F5E329A6-9280-F997-08AA-2781280C389D}"/>
            </ac:picMkLst>
          </pc:picChg>
          <pc:picChg chg="del">
            <ac:chgData name="Cuellar, Ray" userId="e12b3cc9-fed2-45df-bb4a-5df274916466" providerId="ADAL" clId="{7E8E334F-03B2-4060-814F-F64AD23C0A48}" dt="2024-02-15T04:55:32.665" v="247" actId="478"/>
            <ac:picMkLst>
              <pc:docMk/>
              <pc:sldMasterMk cId="646037606" sldId="2147483648"/>
              <pc:sldLayoutMk cId="733121830" sldId="2147483765"/>
              <ac:picMk id="6" creationId="{19236F04-EF51-510C-2B73-3DA00EB01B57}"/>
            </ac:picMkLst>
          </pc:picChg>
          <pc:picChg chg="add del mod ord">
            <ac:chgData name="Cuellar, Ray" userId="e12b3cc9-fed2-45df-bb4a-5df274916466" providerId="ADAL" clId="{7E8E334F-03B2-4060-814F-F64AD23C0A48}" dt="2024-02-15T04:57:59.083" v="276" actId="478"/>
            <ac:picMkLst>
              <pc:docMk/>
              <pc:sldMasterMk cId="646037606" sldId="2147483648"/>
              <pc:sldLayoutMk cId="733121830" sldId="2147483765"/>
              <ac:picMk id="7" creationId="{A08CCC80-2EF5-5302-8933-F770616A24D2}"/>
            </ac:picMkLst>
          </pc:picChg>
          <pc:picChg chg="add del mod ord">
            <ac:chgData name="Cuellar, Ray" userId="e12b3cc9-fed2-45df-bb4a-5df274916466" providerId="ADAL" clId="{7E8E334F-03B2-4060-814F-F64AD23C0A48}" dt="2024-02-15T04:59:35.161" v="299" actId="478"/>
            <ac:picMkLst>
              <pc:docMk/>
              <pc:sldMasterMk cId="646037606" sldId="2147483648"/>
              <pc:sldLayoutMk cId="733121830" sldId="2147483765"/>
              <ac:picMk id="9" creationId="{21662619-5650-57E7-2B30-FD0EB4F651EE}"/>
            </ac:picMkLst>
          </pc:picChg>
          <pc:picChg chg="add mod">
            <ac:chgData name="Cuellar, Ray" userId="e12b3cc9-fed2-45df-bb4a-5df274916466" providerId="ADAL" clId="{7E8E334F-03B2-4060-814F-F64AD23C0A48}" dt="2024-02-15T05:00:57.533" v="308" actId="207"/>
            <ac:picMkLst>
              <pc:docMk/>
              <pc:sldMasterMk cId="646037606" sldId="2147483648"/>
              <pc:sldLayoutMk cId="733121830" sldId="2147483765"/>
              <ac:picMk id="11" creationId="{6B552A12-8A2A-8A6A-A202-668B640CD34C}"/>
            </ac:picMkLst>
          </pc:picChg>
          <pc:picChg chg="add mod">
            <ac:chgData name="Cuellar, Ray" userId="e12b3cc9-fed2-45df-bb4a-5df274916466" providerId="ADAL" clId="{7E8E334F-03B2-4060-814F-F64AD23C0A48}" dt="2024-02-15T05:00:53.135" v="307"/>
            <ac:picMkLst>
              <pc:docMk/>
              <pc:sldMasterMk cId="646037606" sldId="2147483648"/>
              <pc:sldLayoutMk cId="733121830" sldId="2147483765"/>
              <ac:picMk id="12" creationId="{859F9305-D67C-C6CA-F009-B04926A22A54}"/>
            </ac:picMkLst>
          </pc:picChg>
          <pc:picChg chg="add mod">
            <ac:chgData name="Cuellar, Ray" userId="e12b3cc9-fed2-45df-bb4a-5df274916466" providerId="ADAL" clId="{7E8E334F-03B2-4060-814F-F64AD23C0A48}" dt="2024-02-15T05:04:46.917" v="340" actId="1076"/>
            <ac:picMkLst>
              <pc:docMk/>
              <pc:sldMasterMk cId="646037606" sldId="2147483648"/>
              <pc:sldLayoutMk cId="733121830" sldId="2147483765"/>
              <ac:picMk id="14" creationId="{6229EECE-3091-1771-34EF-5F488B717C48}"/>
            </ac:picMkLst>
          </pc:picChg>
          <pc:cxnChg chg="mod">
            <ac:chgData name="Cuellar, Ray" userId="e12b3cc9-fed2-45df-bb4a-5df274916466" providerId="ADAL" clId="{7E8E334F-03B2-4060-814F-F64AD23C0A48}" dt="2024-02-15T04:55:20.801" v="245" actId="2085"/>
            <ac:cxnSpMkLst>
              <pc:docMk/>
              <pc:sldMasterMk cId="646037606" sldId="2147483648"/>
              <pc:sldLayoutMk cId="733121830" sldId="2147483765"/>
              <ac:cxnSpMk id="25" creationId="{BDD7E829-3987-ACE6-8D28-FADE33D971A4}"/>
            </ac:cxnSpMkLst>
          </pc:cxnChg>
        </pc:sldLayoutChg>
        <pc:sldLayoutChg chg="addSp delSp modSp mod">
          <pc:chgData name="Cuellar, Ray" userId="e12b3cc9-fed2-45df-bb4a-5df274916466" providerId="ADAL" clId="{7E8E334F-03B2-4060-814F-F64AD23C0A48}" dt="2024-02-15T05:10:26.475" v="401" actId="14100"/>
          <pc:sldLayoutMkLst>
            <pc:docMk/>
            <pc:sldMasterMk cId="646037606" sldId="2147483648"/>
            <pc:sldLayoutMk cId="2097521495" sldId="2147483766"/>
          </pc:sldLayoutMkLst>
          <pc:spChg chg="mod">
            <ac:chgData name="Cuellar, Ray" userId="e12b3cc9-fed2-45df-bb4a-5df274916466" providerId="ADAL" clId="{7E8E334F-03B2-4060-814F-F64AD23C0A48}" dt="2024-02-15T05:07:29.549" v="366" actId="404"/>
            <ac:spMkLst>
              <pc:docMk/>
              <pc:sldMasterMk cId="646037606" sldId="2147483648"/>
              <pc:sldLayoutMk cId="2097521495" sldId="2147483766"/>
              <ac:spMk id="3" creationId="{0FC89636-7A45-43AF-A090-CF98F49A0F5C}"/>
            </ac:spMkLst>
          </pc:spChg>
          <pc:spChg chg="mod">
            <ac:chgData name="Cuellar, Ray" userId="e12b3cc9-fed2-45df-bb4a-5df274916466" providerId="ADAL" clId="{7E8E334F-03B2-4060-814F-F64AD23C0A48}" dt="2024-02-15T04:57:14.360" v="265" actId="207"/>
            <ac:spMkLst>
              <pc:docMk/>
              <pc:sldMasterMk cId="646037606" sldId="2147483648"/>
              <pc:sldLayoutMk cId="2097521495" sldId="2147483766"/>
              <ac:spMk id="4" creationId="{7E4CA6CF-6E2F-14D7-456D-308E481AB9D6}"/>
            </ac:spMkLst>
          </pc:spChg>
          <pc:spChg chg="mod">
            <ac:chgData name="Cuellar, Ray" userId="e12b3cc9-fed2-45df-bb4a-5df274916466" providerId="ADAL" clId="{7E8E334F-03B2-4060-814F-F64AD23C0A48}" dt="2024-02-15T04:56:41.610" v="259" actId="113"/>
            <ac:spMkLst>
              <pc:docMk/>
              <pc:sldMasterMk cId="646037606" sldId="2147483648"/>
              <pc:sldLayoutMk cId="2097521495" sldId="2147483766"/>
              <ac:spMk id="5" creationId="{2BF8C3B0-941E-0B8A-7839-CA332BE207A6}"/>
            </ac:spMkLst>
          </pc:spChg>
          <pc:spChg chg="del">
            <ac:chgData name="Cuellar, Ray" userId="e12b3cc9-fed2-45df-bb4a-5df274916466" providerId="ADAL" clId="{7E8E334F-03B2-4060-814F-F64AD23C0A48}" dt="2024-02-15T04:57:10.747" v="263" actId="478"/>
            <ac:spMkLst>
              <pc:docMk/>
              <pc:sldMasterMk cId="646037606" sldId="2147483648"/>
              <pc:sldLayoutMk cId="2097521495" sldId="2147483766"/>
              <ac:spMk id="7" creationId="{81DFAAAA-1132-B637-F1A9-73399A14B449}"/>
            </ac:spMkLst>
          </pc:spChg>
          <pc:spChg chg="mod">
            <ac:chgData name="Cuellar, Ray" userId="e12b3cc9-fed2-45df-bb4a-5df274916466" providerId="ADAL" clId="{7E8E334F-03B2-4060-814F-F64AD23C0A48}" dt="2024-02-15T05:10:26.475" v="401" actId="14100"/>
            <ac:spMkLst>
              <pc:docMk/>
              <pc:sldMasterMk cId="646037606" sldId="2147483648"/>
              <pc:sldLayoutMk cId="2097521495" sldId="2147483766"/>
              <ac:spMk id="8" creationId="{B09E04B1-03AD-350A-82A9-2550AA2C7C5B}"/>
            </ac:spMkLst>
          </pc:spChg>
          <pc:picChg chg="add del mod">
            <ac:chgData name="Cuellar, Ray" userId="e12b3cc9-fed2-45df-bb4a-5df274916466" providerId="ADAL" clId="{7E8E334F-03B2-4060-814F-F64AD23C0A48}" dt="2024-02-15T05:00:02.858" v="300" actId="478"/>
            <ac:picMkLst>
              <pc:docMk/>
              <pc:sldMasterMk cId="646037606" sldId="2147483648"/>
              <pc:sldLayoutMk cId="2097521495" sldId="2147483766"/>
              <ac:picMk id="2" creationId="{49FCCEC5-4AFD-094E-F399-0D9EDB985A3B}"/>
            </ac:picMkLst>
          </pc:picChg>
          <pc:picChg chg="del">
            <ac:chgData name="Cuellar, Ray" userId="e12b3cc9-fed2-45df-bb4a-5df274916466" providerId="ADAL" clId="{7E8E334F-03B2-4060-814F-F64AD23C0A48}" dt="2024-02-15T04:57:11.626" v="264" actId="478"/>
            <ac:picMkLst>
              <pc:docMk/>
              <pc:sldMasterMk cId="646037606" sldId="2147483648"/>
              <pc:sldLayoutMk cId="2097521495" sldId="2147483766"/>
              <ac:picMk id="6" creationId="{19236F04-EF51-510C-2B73-3DA00EB01B57}"/>
            </ac:picMkLst>
          </pc:picChg>
          <pc:picChg chg="add mod">
            <ac:chgData name="Cuellar, Ray" userId="e12b3cc9-fed2-45df-bb4a-5df274916466" providerId="ADAL" clId="{7E8E334F-03B2-4060-814F-F64AD23C0A48}" dt="2024-02-15T05:01:50.010" v="316" actId="207"/>
            <ac:picMkLst>
              <pc:docMk/>
              <pc:sldMasterMk cId="646037606" sldId="2147483648"/>
              <pc:sldLayoutMk cId="2097521495" sldId="2147483766"/>
              <ac:picMk id="9" creationId="{FDBEBC51-B8A3-E920-B195-6AFEAE8280F4}"/>
            </ac:picMkLst>
          </pc:picChg>
          <pc:picChg chg="add mod">
            <ac:chgData name="Cuellar, Ray" userId="e12b3cc9-fed2-45df-bb4a-5df274916466" providerId="ADAL" clId="{7E8E334F-03B2-4060-814F-F64AD23C0A48}" dt="2024-02-15T05:01:44.463" v="315"/>
            <ac:picMkLst>
              <pc:docMk/>
              <pc:sldMasterMk cId="646037606" sldId="2147483648"/>
              <pc:sldLayoutMk cId="2097521495" sldId="2147483766"/>
              <ac:picMk id="10" creationId="{5E894A81-3BF5-7949-373E-6A4FB09C5EB4}"/>
            </ac:picMkLst>
          </pc:picChg>
          <pc:picChg chg="add mod">
            <ac:chgData name="Cuellar, Ray" userId="e12b3cc9-fed2-45df-bb4a-5df274916466" providerId="ADAL" clId="{7E8E334F-03B2-4060-814F-F64AD23C0A48}" dt="2024-02-15T05:05:11.948" v="345"/>
            <ac:picMkLst>
              <pc:docMk/>
              <pc:sldMasterMk cId="646037606" sldId="2147483648"/>
              <pc:sldLayoutMk cId="2097521495" sldId="2147483766"/>
              <ac:picMk id="11" creationId="{114158D7-0542-19FF-A8D6-71D3757CABA0}"/>
            </ac:picMkLst>
          </pc:picChg>
          <pc:cxnChg chg="del mod">
            <ac:chgData name="Cuellar, Ray" userId="e12b3cc9-fed2-45df-bb4a-5df274916466" providerId="ADAL" clId="{7E8E334F-03B2-4060-814F-F64AD23C0A48}" dt="2024-02-15T05:07:25.499" v="361" actId="478"/>
            <ac:cxnSpMkLst>
              <pc:docMk/>
              <pc:sldMasterMk cId="646037606" sldId="2147483648"/>
              <pc:sldLayoutMk cId="2097521495" sldId="2147483766"/>
              <ac:cxnSpMk id="25" creationId="{BDD7E829-3987-ACE6-8D28-FADE33D971A4}"/>
            </ac:cxnSpMkLst>
          </pc:cxnChg>
        </pc:sldLayoutChg>
        <pc:sldLayoutChg chg="addSp delSp modSp mod">
          <pc:chgData name="Cuellar, Ray" userId="e12b3cc9-fed2-45df-bb4a-5df274916466" providerId="ADAL" clId="{7E8E334F-03B2-4060-814F-F64AD23C0A48}" dt="2024-02-15T05:07:39.122" v="370" actId="404"/>
          <pc:sldLayoutMkLst>
            <pc:docMk/>
            <pc:sldMasterMk cId="646037606" sldId="2147483648"/>
            <pc:sldLayoutMk cId="116577105" sldId="2147483767"/>
          </pc:sldLayoutMkLst>
          <pc:spChg chg="mod">
            <ac:chgData name="Cuellar, Ray" userId="e12b3cc9-fed2-45df-bb4a-5df274916466" providerId="ADAL" clId="{7E8E334F-03B2-4060-814F-F64AD23C0A48}" dt="2024-02-15T05:07:39.122" v="370" actId="404"/>
            <ac:spMkLst>
              <pc:docMk/>
              <pc:sldMasterMk cId="646037606" sldId="2147483648"/>
              <pc:sldLayoutMk cId="116577105" sldId="2147483767"/>
              <ac:spMk id="3" creationId="{91B670C3-0C3A-5DDA-E459-F5D76D2220C1}"/>
            </ac:spMkLst>
          </pc:spChg>
          <pc:spChg chg="mod">
            <ac:chgData name="Cuellar, Ray" userId="e12b3cc9-fed2-45df-bb4a-5df274916466" providerId="ADAL" clId="{7E8E334F-03B2-4060-814F-F64AD23C0A48}" dt="2024-02-15T05:02:39.945" v="325" actId="207"/>
            <ac:spMkLst>
              <pc:docMk/>
              <pc:sldMasterMk cId="646037606" sldId="2147483648"/>
              <pc:sldLayoutMk cId="116577105" sldId="2147483767"/>
              <ac:spMk id="7" creationId="{38271A13-52A9-D48E-EB32-EECD76C52F1E}"/>
            </ac:spMkLst>
          </pc:spChg>
          <pc:spChg chg="mod">
            <ac:chgData name="Cuellar, Ray" userId="e12b3cc9-fed2-45df-bb4a-5df274916466" providerId="ADAL" clId="{7E8E334F-03B2-4060-814F-F64AD23C0A48}" dt="2024-02-15T05:02:57.358" v="328" actId="2711"/>
            <ac:spMkLst>
              <pc:docMk/>
              <pc:sldMasterMk cId="646037606" sldId="2147483648"/>
              <pc:sldLayoutMk cId="116577105" sldId="2147483767"/>
              <ac:spMk id="8" creationId="{B09E04B1-03AD-350A-82A9-2550AA2C7C5B}"/>
            </ac:spMkLst>
          </pc:spChg>
          <pc:spChg chg="del">
            <ac:chgData name="Cuellar, Ray" userId="e12b3cc9-fed2-45df-bb4a-5df274916466" providerId="ADAL" clId="{7E8E334F-03B2-4060-814F-F64AD23C0A48}" dt="2024-02-15T05:02:22.318" v="322" actId="478"/>
            <ac:spMkLst>
              <pc:docMk/>
              <pc:sldMasterMk cId="646037606" sldId="2147483648"/>
              <pc:sldLayoutMk cId="116577105" sldId="2147483767"/>
              <ac:spMk id="9" creationId="{81215CE0-A353-A2FD-BC4F-74DA4E584C43}"/>
            </ac:spMkLst>
          </pc:spChg>
          <pc:picChg chg="add mod">
            <ac:chgData name="Cuellar, Ray" userId="e12b3cc9-fed2-45df-bb4a-5df274916466" providerId="ADAL" clId="{7E8E334F-03B2-4060-814F-F64AD23C0A48}" dt="2024-02-15T05:02:17.614" v="321"/>
            <ac:picMkLst>
              <pc:docMk/>
              <pc:sldMasterMk cId="646037606" sldId="2147483648"/>
              <pc:sldLayoutMk cId="116577105" sldId="2147483767"/>
              <ac:picMk id="2" creationId="{970092B4-9BF4-F52D-9C6B-9438C60FE8A9}"/>
            </ac:picMkLst>
          </pc:picChg>
          <pc:picChg chg="add mod">
            <ac:chgData name="Cuellar, Ray" userId="e12b3cc9-fed2-45df-bb4a-5df274916466" providerId="ADAL" clId="{7E8E334F-03B2-4060-814F-F64AD23C0A48}" dt="2024-02-15T05:02:17.614" v="321"/>
            <ac:picMkLst>
              <pc:docMk/>
              <pc:sldMasterMk cId="646037606" sldId="2147483648"/>
              <pc:sldLayoutMk cId="116577105" sldId="2147483767"/>
              <ac:picMk id="5" creationId="{339FD082-0CB9-AE07-086F-3B4D011461D6}"/>
            </ac:picMkLst>
          </pc:picChg>
          <pc:picChg chg="del">
            <ac:chgData name="Cuellar, Ray" userId="e12b3cc9-fed2-45df-bb4a-5df274916466" providerId="ADAL" clId="{7E8E334F-03B2-4060-814F-F64AD23C0A48}" dt="2024-02-15T05:02:16.425" v="320" actId="478"/>
            <ac:picMkLst>
              <pc:docMk/>
              <pc:sldMasterMk cId="646037606" sldId="2147483648"/>
              <pc:sldLayoutMk cId="116577105" sldId="2147483767"/>
              <ac:picMk id="6" creationId="{19236F04-EF51-510C-2B73-3DA00EB01B57}"/>
            </ac:picMkLst>
          </pc:picChg>
          <pc:picChg chg="add mod">
            <ac:chgData name="Cuellar, Ray" userId="e12b3cc9-fed2-45df-bb4a-5df274916466" providerId="ADAL" clId="{7E8E334F-03B2-4060-814F-F64AD23C0A48}" dt="2024-02-15T05:05:13.565" v="346"/>
            <ac:picMkLst>
              <pc:docMk/>
              <pc:sldMasterMk cId="646037606" sldId="2147483648"/>
              <pc:sldLayoutMk cId="116577105" sldId="2147483767"/>
              <ac:picMk id="10" creationId="{6CF76098-D3E9-98A2-6E22-8C7A606BE6B6}"/>
            </ac:picMkLst>
          </pc:picChg>
          <pc:cxnChg chg="del mod">
            <ac:chgData name="Cuellar, Ray" userId="e12b3cc9-fed2-45df-bb4a-5df274916466" providerId="ADAL" clId="{7E8E334F-03B2-4060-814F-F64AD23C0A48}" dt="2024-02-15T05:07:35.688" v="367" actId="478"/>
            <ac:cxnSpMkLst>
              <pc:docMk/>
              <pc:sldMasterMk cId="646037606" sldId="2147483648"/>
              <pc:sldLayoutMk cId="116577105" sldId="2147483767"/>
              <ac:cxnSpMk id="25" creationId="{BDD7E829-3987-ACE6-8D28-FADE33D971A4}"/>
            </ac:cxnSpMkLst>
          </pc:cxnChg>
        </pc:sldLayoutChg>
        <pc:sldLayoutChg chg="addSp delSp modSp mod">
          <pc:chgData name="Cuellar, Ray" userId="e12b3cc9-fed2-45df-bb4a-5df274916466" providerId="ADAL" clId="{7E8E334F-03B2-4060-814F-F64AD23C0A48}" dt="2024-02-15T05:20:53.741" v="577" actId="14100"/>
          <pc:sldLayoutMkLst>
            <pc:docMk/>
            <pc:sldMasterMk cId="646037606" sldId="2147483648"/>
            <pc:sldLayoutMk cId="3665182405" sldId="2147483768"/>
          </pc:sldLayoutMkLst>
          <pc:spChg chg="add mod ord">
            <ac:chgData name="Cuellar, Ray" userId="e12b3cc9-fed2-45df-bb4a-5df274916466" providerId="ADAL" clId="{7E8E334F-03B2-4060-814F-F64AD23C0A48}" dt="2024-02-15T05:20:53.741" v="577" actId="14100"/>
            <ac:spMkLst>
              <pc:docMk/>
              <pc:sldMasterMk cId="646037606" sldId="2147483648"/>
              <pc:sldLayoutMk cId="3665182405" sldId="2147483768"/>
              <ac:spMk id="2" creationId="{FC3635AF-2406-5005-5A39-11513BB70566}"/>
            </ac:spMkLst>
          </pc:spChg>
          <pc:spChg chg="del">
            <ac:chgData name="Cuellar, Ray" userId="e12b3cc9-fed2-45df-bb4a-5df274916466" providerId="ADAL" clId="{7E8E334F-03B2-4060-814F-F64AD23C0A48}" dt="2024-02-15T05:05:17.145" v="347" actId="478"/>
            <ac:spMkLst>
              <pc:docMk/>
              <pc:sldMasterMk cId="646037606" sldId="2147483648"/>
              <pc:sldLayoutMk cId="3665182405" sldId="2147483768"/>
              <ac:spMk id="9" creationId="{112FF43A-DB45-D3A3-781E-AA1582FF41DC}"/>
            </ac:spMkLst>
          </pc:spChg>
          <pc:spChg chg="mod">
            <ac:chgData name="Cuellar, Ray" userId="e12b3cc9-fed2-45df-bb4a-5df274916466" providerId="ADAL" clId="{7E8E334F-03B2-4060-814F-F64AD23C0A48}" dt="2024-02-15T05:05:30.062" v="349" actId="2711"/>
            <ac:spMkLst>
              <pc:docMk/>
              <pc:sldMasterMk cId="646037606" sldId="2147483648"/>
              <pc:sldLayoutMk cId="3665182405" sldId="2147483768"/>
              <ac:spMk id="10" creationId="{4AB69522-5FCE-47F7-EA7A-9F30FFBA28E6}"/>
            </ac:spMkLst>
          </pc:spChg>
          <pc:spChg chg="mod">
            <ac:chgData name="Cuellar, Ray" userId="e12b3cc9-fed2-45df-bb4a-5df274916466" providerId="ADAL" clId="{7E8E334F-03B2-4060-814F-F64AD23C0A48}" dt="2024-02-15T05:06:26.604" v="359" actId="207"/>
            <ac:spMkLst>
              <pc:docMk/>
              <pc:sldMasterMk cId="646037606" sldId="2147483648"/>
              <pc:sldLayoutMk cId="3665182405" sldId="2147483768"/>
              <ac:spMk id="12" creationId="{EAED35AA-8A60-2281-8DA9-7393C78BBFEE}"/>
            </ac:spMkLst>
          </pc:spChg>
          <pc:spChg chg="del">
            <ac:chgData name="Cuellar, Ray" userId="e12b3cc9-fed2-45df-bb4a-5df274916466" providerId="ADAL" clId="{7E8E334F-03B2-4060-814F-F64AD23C0A48}" dt="2024-02-15T05:05:42.536" v="351" actId="478"/>
            <ac:spMkLst>
              <pc:docMk/>
              <pc:sldMasterMk cId="646037606" sldId="2147483648"/>
              <pc:sldLayoutMk cId="3665182405" sldId="2147483768"/>
              <ac:spMk id="13" creationId="{FD78CB98-68EA-C9C4-D426-0A1A551FBE3E}"/>
            </ac:spMkLst>
          </pc:spChg>
          <pc:picChg chg="add mod">
            <ac:chgData name="Cuellar, Ray" userId="e12b3cc9-fed2-45df-bb4a-5df274916466" providerId="ADAL" clId="{7E8E334F-03B2-4060-814F-F64AD23C0A48}" dt="2024-02-15T05:06:15.075" v="358" actId="207"/>
            <ac:picMkLst>
              <pc:docMk/>
              <pc:sldMasterMk cId="646037606" sldId="2147483648"/>
              <pc:sldLayoutMk cId="3665182405" sldId="2147483768"/>
              <ac:picMk id="3" creationId="{9115866F-00BB-5D9F-BE83-E7511CC9473D}"/>
            </ac:picMkLst>
          </pc:picChg>
          <pc:picChg chg="add mod">
            <ac:chgData name="Cuellar, Ray" userId="e12b3cc9-fed2-45df-bb4a-5df274916466" providerId="ADAL" clId="{7E8E334F-03B2-4060-814F-F64AD23C0A48}" dt="2024-02-15T05:06:06.544" v="356"/>
            <ac:picMkLst>
              <pc:docMk/>
              <pc:sldMasterMk cId="646037606" sldId="2147483648"/>
              <pc:sldLayoutMk cId="3665182405" sldId="2147483768"/>
              <ac:picMk id="4" creationId="{D77BB429-6AF0-A4E4-4D4D-CB8E68B4C029}"/>
            </ac:picMkLst>
          </pc:picChg>
          <pc:picChg chg="add mod">
            <ac:chgData name="Cuellar, Ray" userId="e12b3cc9-fed2-45df-bb4a-5df274916466" providerId="ADAL" clId="{7E8E334F-03B2-4060-814F-F64AD23C0A48}" dt="2024-02-15T05:06:10.662" v="357" actId="207"/>
            <ac:picMkLst>
              <pc:docMk/>
              <pc:sldMasterMk cId="646037606" sldId="2147483648"/>
              <pc:sldLayoutMk cId="3665182405" sldId="2147483768"/>
              <ac:picMk id="5" creationId="{9C296272-CE4F-AF4F-2334-4D4033A5AF5D}"/>
            </ac:picMkLst>
          </pc:picChg>
          <pc:picChg chg="del">
            <ac:chgData name="Cuellar, Ray" userId="e12b3cc9-fed2-45df-bb4a-5df274916466" providerId="ADAL" clId="{7E8E334F-03B2-4060-814F-F64AD23C0A48}" dt="2024-02-15T05:05:59.082" v="355" actId="478"/>
            <ac:picMkLst>
              <pc:docMk/>
              <pc:sldMasterMk cId="646037606" sldId="2147483648"/>
              <pc:sldLayoutMk cId="3665182405" sldId="2147483768"/>
              <ac:picMk id="6" creationId="{325675E1-9687-A770-07A6-773A9BA7345B}"/>
            </ac:picMkLst>
          </pc:picChg>
        </pc:sldLayoutChg>
      </pc:sldMasterChg>
      <pc:sldMasterChg chg="delSldLayout">
        <pc:chgData name="Cuellar, Ray" userId="e12b3cc9-fed2-45df-bb4a-5df274916466" providerId="ADAL" clId="{7E8E334F-03B2-4060-814F-F64AD23C0A48}" dt="2024-02-15T05:06:43.647" v="360" actId="2696"/>
        <pc:sldMasterMkLst>
          <pc:docMk/>
          <pc:sldMasterMk cId="4022063077" sldId="2147483660"/>
        </pc:sldMasterMkLst>
        <pc:sldLayoutChg chg="del">
          <pc:chgData name="Cuellar, Ray" userId="e12b3cc9-fed2-45df-bb4a-5df274916466" providerId="ADAL" clId="{7E8E334F-03B2-4060-814F-F64AD23C0A48}" dt="2024-02-15T05:06:43.647" v="360" actId="2696"/>
          <pc:sldLayoutMkLst>
            <pc:docMk/>
            <pc:sldMasterMk cId="4022063077" sldId="2147483660"/>
            <pc:sldLayoutMk cId="94814810" sldId="21474837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6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E631B3-AD01-5EB2-42F9-5671277237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9619F5-87C4-C3C6-15B1-FFAACB7C8875}"/>
              </a:ext>
            </a:extLst>
          </p:cNvPr>
          <p:cNvGrpSpPr/>
          <p:nvPr userDrawn="1"/>
        </p:nvGrpSpPr>
        <p:grpSpPr>
          <a:xfrm>
            <a:off x="5819775" y="1447800"/>
            <a:ext cx="6372225" cy="5410200"/>
            <a:chOff x="0" y="1447800"/>
            <a:chExt cx="6372225" cy="5410200"/>
          </a:xfrm>
          <a:solidFill>
            <a:schemeClr val="accent4"/>
          </a:solidFill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157882D-B80D-05EC-C349-9A70E722EA0F}"/>
                </a:ext>
              </a:extLst>
            </p:cNvPr>
            <p:cNvSpPr/>
            <p:nvPr userDrawn="1"/>
          </p:nvSpPr>
          <p:spPr>
            <a:xfrm flipH="1">
              <a:off x="0" y="1447800"/>
              <a:ext cx="6372225" cy="5410200"/>
            </a:xfrm>
            <a:prstGeom prst="triangle">
              <a:avLst>
                <a:gd name="adj" fmla="val 157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0608FC07-2F3A-7B66-C2B6-20809E819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2815322" y="1447800"/>
              <a:ext cx="1060312" cy="1060312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95A1ED5-C581-DC36-AB44-9558B657BB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2458144" y="4237363"/>
              <a:ext cx="3577323" cy="26206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CFE30E-5531-029E-A8FF-FE23750F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112" y="788870"/>
            <a:ext cx="7038975" cy="2387600"/>
          </a:xfrm>
        </p:spPr>
        <p:txBody>
          <a:bodyPr anchor="b"/>
          <a:lstStyle>
            <a:lvl1pPr algn="l">
              <a:defRPr sz="6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A7A3B-8547-4E22-9746-9EB846F3F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13" y="3322283"/>
            <a:ext cx="7038974" cy="8366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95410CC-4ABF-6C74-66DA-FA1E9674D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4124" y="4841839"/>
            <a:ext cx="3310640" cy="12272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0EC6-56FF-41F4-AC31-EBB1E585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218" y="6311994"/>
            <a:ext cx="1960079" cy="365125"/>
          </a:xfr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3D41-AA89-8B91-62C5-0D68B5E5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989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1EF4-17AF-EB15-31CF-C96B1F92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999" y="6322989"/>
            <a:ext cx="17335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B5A0C4-785A-3900-3BDF-EA06C48B34E8}"/>
              </a:ext>
            </a:extLst>
          </p:cNvPr>
          <p:cNvCxnSpPr>
            <a:cxnSpLocks/>
          </p:cNvCxnSpPr>
          <p:nvPr userDrawn="1"/>
        </p:nvCxnSpPr>
        <p:spPr>
          <a:xfrm>
            <a:off x="519112" y="4672011"/>
            <a:ext cx="607218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s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906220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802753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716220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543436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449769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347546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2E202-F140-1F43-6002-46B4DB192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76703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27525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27443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27443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19071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3FFEB3-37D0-493D-383E-D5301A1DA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1106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ints (Use 4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126213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4A49A-7E27-6B4E-CDA4-E5B78EDA1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96063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59F-C4DE-797D-3E7D-9A6D68D3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3ACF-DFBB-1A8D-741F-315969C8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94691-0C74-BB5D-B731-D7FA59B3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23B8A-309F-A23E-53D9-35D8E5EE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982F-A84C-D85F-6A0D-5F91498C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DFBA-71DF-1AC7-F5C7-070777B5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5F9-C0D9-4236-7EE7-8365489B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4392-2B56-0A52-DF5A-E5A1C08E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6E510-303E-3C1E-021F-2250FCEE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181E8-AAA8-42C2-087C-3439050B8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5E123-13EB-C19A-D3D0-073169FF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C2C7-F4DE-F497-59A5-E707C6DF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A0C92-46C3-EFB2-5F5F-CB991A5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25535-0742-504C-AE28-CB3B3590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5FB4-1EFD-590B-E8F0-0A0442C8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79CC-FDBF-7EA2-79D4-A82E6E89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D08F-365C-E9D5-785A-FAC437E7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24D8F-B6A0-D891-23A7-EB14FEDF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0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D4285-D330-5852-0AA2-1AAC26C4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A0F04-4F95-B348-FFAC-F01ED68E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828E-CAC3-D99B-261E-80D283F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068-783C-9A5C-4F55-343B01F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CE46-E3F9-E417-209D-B268ED28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ACCF7-742E-2245-08F4-FB0C26299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C436C-E68A-93F7-409C-4324EACE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EE1CD-25A0-E9FF-7592-21884419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5BDB-0A4B-DA80-DA91-966793A9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6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5A61-4A66-FD06-F935-48C9C04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1E50F-7AC6-3FD6-B61A-928B811B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A0D9D-C3D7-EBBF-2958-0259D970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C660D-CE3F-1AE6-F2A3-F53F79AB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0C83F-4CF3-5E7B-C838-2D8232DF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25E9D-86C9-5239-D059-AF7FD974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FE31-5A02-573F-05A8-C17B5C82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7F8E4-5ADD-1452-2E11-7FA6CDE70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1F1F-A473-4327-4BA7-09B04B30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3169-BC9D-100C-D1B2-EDE5B413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611D-65B8-54FB-CACF-2F76826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D7D-96DF-2DB5-BE3B-006BD2CC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B206-4461-517D-6246-A902921F3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F5076-5774-E491-FCF7-C0499BA9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40D0-1246-E1E6-250C-79D1E6D2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2011-5A96-BCD2-AD34-61EB492D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0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93" r="15115" b="-93"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6109" y="6383337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05959"/>
            <a:ext cx="4896464" cy="5909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0B4A-917A-3F7A-711D-9D89D9D469BF}"/>
              </a:ext>
            </a:extLst>
          </p:cNvPr>
          <p:cNvSpPr/>
          <p:nvPr userDrawn="1"/>
        </p:nvSpPr>
        <p:spPr>
          <a:xfrm>
            <a:off x="9705975" y="6079858"/>
            <a:ext cx="2486025" cy="778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16D987-3B40-FDED-86A7-1A68CF964F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3459531-C0C6-E62D-BD51-DA48018E0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2A151C4-60F5-4F37-2FD5-7A36388E2D87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874E63-DEC2-11F0-F5E2-5AF198690A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76900"/>
            <a:ext cx="1651276" cy="1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3FD31D-6647-244E-B8CA-55B2BD5439F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20413_ccbd_072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800" y="-1945"/>
            <a:ext cx="5984200" cy="68651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301" y="6392862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05959"/>
            <a:ext cx="4896464" cy="5909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8A0D771-DF2B-849E-B27E-0459F46ED082}"/>
              </a:ext>
            </a:extLst>
          </p:cNvPr>
          <p:cNvSpPr txBox="1">
            <a:spLocks/>
          </p:cNvSpPr>
          <p:nvPr userDrawn="1"/>
        </p:nvSpPr>
        <p:spPr>
          <a:xfrm>
            <a:off x="146109" y="6383337"/>
            <a:ext cx="477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3B9058-0B59-A43C-7990-4A6B3633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478DF09-A6C3-11FD-F753-0A1575BC33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FADEAAC-5BDB-40FA-8A91-9E0BBEE585F4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EF2CD0-4BA1-BD22-0829-4123A716CF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76900"/>
            <a:ext cx="1651276" cy="1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CEDBF-D3AA-046A-0DC0-437787464A4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5970" y="2646833"/>
            <a:ext cx="9140059" cy="156433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6394" b="1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EFB9D8-6B34-6383-9D76-4DB8AE071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859CCBA-21AB-336D-33A5-EF90B9E9ED15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E320F8-72D0-D314-A98E-8112ED2D7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76900"/>
            <a:ext cx="1651276" cy="12096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2E45070-6BC9-9D88-EEF2-E2B76EA578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0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20130115_mfm-surgery-057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388982" y="405166"/>
            <a:ext cx="4440012" cy="44359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br>
              <a:rPr lang="en-US" sz="2131" b="1" dirty="0">
                <a:solidFill>
                  <a:srgbClr val="C015C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131" b="1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831288" y="1101986"/>
            <a:ext cx="3567387" cy="267571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0" indent="0" algn="ctr">
              <a:buNone/>
              <a:defRPr sz="3730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About 10-15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31288" y="3777695"/>
            <a:ext cx="3567387" cy="525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B202BA-B0A4-37FA-4332-1D3DFBC04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E790A1-0D74-3EBB-481D-7A04BD0B672A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D16DA5-8CE2-FD0D-4C54-992DBC0665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9BCEFBE-FF38-677A-3155-2524DBB169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86425"/>
            <a:ext cx="1651276" cy="1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6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-9712"/>
            <a:ext cx="12192001" cy="6858000"/>
          </a:xfrm>
          <a:prstGeom prst="rect">
            <a:avLst/>
          </a:prstGeom>
        </p:spPr>
      </p:pic>
      <p:sp>
        <p:nvSpPr>
          <p:cNvPr id="15" name="Right Triangle 14"/>
          <p:cNvSpPr/>
          <p:nvPr userDrawn="1"/>
        </p:nvSpPr>
        <p:spPr>
          <a:xfrm rot="10800000">
            <a:off x="5684109" y="-19425"/>
            <a:ext cx="6507891" cy="650187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i="1" spc="-107" dirty="0">
              <a:solidFill>
                <a:srgbClr val="C015C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1264" y="569306"/>
            <a:ext cx="3567387" cy="267571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3197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The length can be about 15-20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2054" y="3380283"/>
            <a:ext cx="2576597" cy="52564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42A598-B02A-B3A3-282C-BCC4AED4B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AFAA1DD-CFC2-8062-66EA-3A367C2684F3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84A5C4-4EC7-9C7E-67F7-F96CCFFFA4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99FC1B-591A-9016-E90A-01BE86E2E4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76900"/>
            <a:ext cx="1651276" cy="1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01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586104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056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AB86F-24A9-0C60-F5FB-EEFF42653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5AA48-853C-4B94-9E9A-FBA877D20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2A78-CB95-C1D3-49AC-ACEEF2B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C27C-EA03-D80D-0818-6821B507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7611-504B-91AE-7749-2CA8926D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7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E7C521-B31F-7222-CA5C-46F0B39AD991}"/>
              </a:ext>
            </a:extLst>
          </p:cNvPr>
          <p:cNvSpPr/>
          <p:nvPr userDrawn="1"/>
        </p:nvSpPr>
        <p:spPr>
          <a:xfrm>
            <a:off x="0" y="-102014"/>
            <a:ext cx="12192000" cy="69600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3E3E9C-2644-69FC-4B60-653C2ED7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49" y="666750"/>
            <a:ext cx="5547987" cy="334327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86B1F4-B1EB-4A7E-5548-0D903281F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249" y="4246865"/>
            <a:ext cx="5805815" cy="1538831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Presenter name(s) and affiliation(s)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C72B40-1147-797C-35C9-CFA781850082}"/>
              </a:ext>
            </a:extLst>
          </p:cNvPr>
          <p:cNvSpPr/>
          <p:nvPr userDrawn="1"/>
        </p:nvSpPr>
        <p:spPr>
          <a:xfrm rot="18600000">
            <a:off x="3857881" y="2619251"/>
            <a:ext cx="10399646" cy="2038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D14D4CB-2184-D34C-DA77-D480AFFD0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00000">
            <a:off x="6215777" y="2951340"/>
            <a:ext cx="5683852" cy="1374794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0105EFA-2827-504F-34EF-AD4629D0F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517" y="5928634"/>
            <a:ext cx="2397653" cy="6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2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060F4-838F-2C07-0C7C-ED4B853C98CE}"/>
              </a:ext>
            </a:extLst>
          </p:cNvPr>
          <p:cNvSpPr/>
          <p:nvPr userDrawn="1"/>
        </p:nvSpPr>
        <p:spPr>
          <a:xfrm>
            <a:off x="0" y="-44863"/>
            <a:ext cx="12192000" cy="68539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061434-CBF8-5E79-D9EB-13EE20BDE7F3}"/>
              </a:ext>
            </a:extLst>
          </p:cNvPr>
          <p:cNvSpPr/>
          <p:nvPr userDrawn="1"/>
        </p:nvSpPr>
        <p:spPr>
          <a:xfrm>
            <a:off x="1" y="3044784"/>
            <a:ext cx="12191999" cy="3810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D112FE-CCE6-9F2E-DD36-490F7C341BB3}"/>
              </a:ext>
            </a:extLst>
          </p:cNvPr>
          <p:cNvSpPr/>
          <p:nvPr userDrawn="1"/>
        </p:nvSpPr>
        <p:spPr>
          <a:xfrm>
            <a:off x="838200" y="2039026"/>
            <a:ext cx="2794348" cy="2794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6BCE8A-7DA0-EB56-DEC6-36DB8EA909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168" y="3267131"/>
            <a:ext cx="1314412" cy="33813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2D2A2-A3C4-7A6F-F88E-3D268D975335}"/>
              </a:ext>
            </a:extLst>
          </p:cNvPr>
          <p:cNvSpPr/>
          <p:nvPr userDrawn="1"/>
        </p:nvSpPr>
        <p:spPr>
          <a:xfrm>
            <a:off x="4372516" y="2039026"/>
            <a:ext cx="2794348" cy="2794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4CE56AA-998D-D313-5339-03217B303D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2484" y="3267131"/>
            <a:ext cx="1314412" cy="33813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203803-1492-4A12-8723-24B1432063E1}"/>
              </a:ext>
            </a:extLst>
          </p:cNvPr>
          <p:cNvSpPr/>
          <p:nvPr userDrawn="1"/>
        </p:nvSpPr>
        <p:spPr>
          <a:xfrm>
            <a:off x="7906832" y="2074791"/>
            <a:ext cx="2794348" cy="2794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E61977E-86B7-03C7-6959-604BE0AEA5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6800" y="3302896"/>
            <a:ext cx="1314412" cy="33813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94440-3C26-B4FF-7017-B4C4054E2CD5}"/>
              </a:ext>
            </a:extLst>
          </p:cNvPr>
          <p:cNvSpPr txBox="1"/>
          <p:nvPr userDrawn="1"/>
        </p:nvSpPr>
        <p:spPr>
          <a:xfrm>
            <a:off x="838200" y="653358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Updates in: [YOUR TOPIC GOES HERE]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792688-0627-24C9-44FC-32306721E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1670" y="5353185"/>
            <a:ext cx="3544257" cy="18126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CDDC0A-E20F-2039-3D0F-8A529EC7E1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349" y="6295166"/>
            <a:ext cx="1590675" cy="3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57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A3C965-A84B-2E38-4A50-08BBC212E7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BB120D-A5FA-B030-8270-6B85C8E37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10139"/>
            <a:ext cx="10515600" cy="358816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Set up the poll question with a brief clinical scenario.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DD88B-9D66-F437-A087-57A0F259C696}"/>
              </a:ext>
            </a:extLst>
          </p:cNvPr>
          <p:cNvSpPr txBox="1"/>
          <p:nvPr userDrawn="1"/>
        </p:nvSpPr>
        <p:spPr>
          <a:xfrm>
            <a:off x="838200" y="521414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Clinical Scenario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9EDCD9-62C7-3C07-6FBA-2A666E4D3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1671" y="5388849"/>
            <a:ext cx="3544257" cy="181263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7C8A2EF-AA2B-5B15-53BF-75AD6CE6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349" y="6295166"/>
            <a:ext cx="1590675" cy="38474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35DB582-169F-C0CA-BCC7-9A5201A9A8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5007" y="6247135"/>
            <a:ext cx="1401985" cy="3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1AED-89EA-F426-9C6F-F172B8F6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722F-3492-7E59-8C0D-8595EA35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B36F-550E-5681-F5F1-CD1533D3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8933-2500-830C-D00A-59465BAC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CF2E-4693-A24E-813F-65701058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l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BD60BB-93CB-8485-A536-DD0A77F56AAC}"/>
              </a:ext>
            </a:extLst>
          </p:cNvPr>
          <p:cNvSpPr/>
          <p:nvPr userDrawn="1"/>
        </p:nvSpPr>
        <p:spPr>
          <a:xfrm>
            <a:off x="0" y="-44864"/>
            <a:ext cx="12192000" cy="69028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D7E829-3987-ACE6-8D28-FADE33D971A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02590"/>
            <a:ext cx="3863009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8C3B0-941E-0B8A-7839-CA332BE207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89655"/>
            <a:ext cx="10515600" cy="173934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Question: Add your poll question here.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09E04B1-03AD-350A-82A9-2550AA2C7C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655295"/>
            <a:ext cx="8448675" cy="2244464"/>
          </a:xfrm>
          <a:solidFill>
            <a:schemeClr val="accent4"/>
          </a:solidFill>
        </p:spPr>
        <p:txBody>
          <a:bodyPr/>
          <a:lstStyle>
            <a:lvl1pPr marL="514350" indent="-514350">
              <a:buAutoNum type="alphaUcPeriod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Answer choice A (add as many as you need)</a:t>
            </a:r>
          </a:p>
          <a:p>
            <a:pPr lvl="0"/>
            <a:r>
              <a:rPr lang="en-US" dirty="0"/>
              <a:t>Answer choice B</a:t>
            </a:r>
          </a:p>
          <a:p>
            <a:pPr lvl="0"/>
            <a:r>
              <a:rPr lang="en-US" dirty="0"/>
              <a:t>Answer choice C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ED0CF-F7E8-1F05-32B2-C648E888058E}"/>
              </a:ext>
            </a:extLst>
          </p:cNvPr>
          <p:cNvSpPr txBox="1"/>
          <p:nvPr userDrawn="1"/>
        </p:nvSpPr>
        <p:spPr>
          <a:xfrm>
            <a:off x="838200" y="61086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Audience Poll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B552A12-8A2A-8A6A-A202-668B640CD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1671" y="5388849"/>
            <a:ext cx="3544257" cy="18126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9F9305-D67C-C6CA-F009-B04926A22A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349" y="6295166"/>
            <a:ext cx="1590675" cy="3847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229EECE-3091-1771-34EF-5F488B717C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5007" y="6247135"/>
            <a:ext cx="1401985" cy="3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21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l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4CA6CF-6E2F-14D7-456D-308E481AB9D6}"/>
              </a:ext>
            </a:extLst>
          </p:cNvPr>
          <p:cNvSpPr/>
          <p:nvPr userDrawn="1"/>
        </p:nvSpPr>
        <p:spPr>
          <a:xfrm>
            <a:off x="1" y="3016186"/>
            <a:ext cx="12191999" cy="38395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8C3B0-941E-0B8A-7839-CA332BE207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2927"/>
            <a:ext cx="10515600" cy="1027853"/>
          </a:xfrm>
        </p:spPr>
        <p:txBody>
          <a:bodyPr/>
          <a:lstStyle>
            <a:lvl1pPr marL="0" indent="0">
              <a:buNone/>
              <a:defRPr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the correct answer here.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09E04B1-03AD-350A-82A9-2550AA2C7C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50" y="3231713"/>
            <a:ext cx="11087100" cy="2135335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supporting evidence for the correct answer here, including relevant statistics/recent articles.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89636-7A45-43AF-A090-CF98F49A0F5C}"/>
              </a:ext>
            </a:extLst>
          </p:cNvPr>
          <p:cNvSpPr txBox="1"/>
          <p:nvPr userDrawn="1"/>
        </p:nvSpPr>
        <p:spPr>
          <a:xfrm>
            <a:off x="838200" y="61086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Poll Explanation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DBEBC51-B8A3-E920-B195-6AFEAE828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1671" y="5388849"/>
            <a:ext cx="3544257" cy="18126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E894A81-3BF5-7949-373E-6A4FB09C5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349" y="6295166"/>
            <a:ext cx="1590675" cy="38474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14158D7-0542-19FF-A8D6-71D3757CAB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5007" y="6247135"/>
            <a:ext cx="1401985" cy="3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21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idelines/practice 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4CA6CF-6E2F-14D7-456D-308E481AB9D6}"/>
              </a:ext>
            </a:extLst>
          </p:cNvPr>
          <p:cNvSpPr/>
          <p:nvPr userDrawn="1"/>
        </p:nvSpPr>
        <p:spPr>
          <a:xfrm>
            <a:off x="1" y="3016186"/>
            <a:ext cx="12191999" cy="38395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09E04B1-03AD-350A-82A9-2550AA2C7C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31713"/>
            <a:ext cx="10515600" cy="2135335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04F4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Include any relevant literature supporting this guideline change and the answer to the poll.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8271A13-52A9-D48E-EB32-EECD76C52F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2927"/>
            <a:ext cx="10515600" cy="1027853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Include a description of any recent guideline changes within your hospital, if any, based on recent research on this topic.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70C3-0C3A-5DDA-E459-F5D76D2220C1}"/>
              </a:ext>
            </a:extLst>
          </p:cNvPr>
          <p:cNvSpPr txBox="1"/>
          <p:nvPr userDrawn="1"/>
        </p:nvSpPr>
        <p:spPr>
          <a:xfrm>
            <a:off x="838200" y="610865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Guideline/Personal Practice Changes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70092B4-9BF4-F52D-9C6B-9438C60FE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1671" y="5388849"/>
            <a:ext cx="3544257" cy="181263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FD082-0CB9-AE07-086F-3B4D011461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349" y="6295166"/>
            <a:ext cx="1590675" cy="3847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F76098-D3E9-98A2-6E22-8C7A606BE6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5007" y="6247135"/>
            <a:ext cx="1401985" cy="3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7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635AF-2406-5005-5A39-11513BB70566}"/>
              </a:ext>
            </a:extLst>
          </p:cNvPr>
          <p:cNvSpPr/>
          <p:nvPr userDrawn="1"/>
        </p:nvSpPr>
        <p:spPr>
          <a:xfrm>
            <a:off x="0" y="-44863"/>
            <a:ext cx="12192000" cy="68539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69522-5FCE-47F7-EA7A-9F30FFBA28E6}"/>
              </a:ext>
            </a:extLst>
          </p:cNvPr>
          <p:cNvSpPr txBox="1"/>
          <p:nvPr userDrawn="1"/>
        </p:nvSpPr>
        <p:spPr>
          <a:xfrm>
            <a:off x="739035" y="1821241"/>
            <a:ext cx="6688899" cy="293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5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ED35AA-8A60-2281-8DA9-7393C78BBF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5644" y="1665462"/>
            <a:ext cx="5210719" cy="3282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presenters and their contact info here in case anyone has questions to follow up on!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15866F-00BB-5D9F-BE83-E7511CC94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1671" y="5388849"/>
            <a:ext cx="3544257" cy="181263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77BB429-6AF0-A4E4-4D4D-CB8E68B4C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349" y="6295166"/>
            <a:ext cx="1590675" cy="38474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296272-CE4F-AF4F-2334-4D4033A5AF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5007" y="6247135"/>
            <a:ext cx="1401985" cy="3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82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E631B3-AD01-5EB2-42F9-5671277237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83B73E6-9729-F0F1-6865-9AA623481200}"/>
              </a:ext>
            </a:extLst>
          </p:cNvPr>
          <p:cNvSpPr/>
          <p:nvPr userDrawn="1"/>
        </p:nvSpPr>
        <p:spPr>
          <a:xfrm>
            <a:off x="0" y="1447800"/>
            <a:ext cx="6372225" cy="5410200"/>
          </a:xfrm>
          <a:prstGeom prst="triangle">
            <a:avLst>
              <a:gd name="adj" fmla="val 15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AAD1668-A9D5-B826-78C1-FA7BFC84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826" y="4237362"/>
            <a:ext cx="3577323" cy="2620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FE30E-5531-029E-A8FF-FE23750F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3425" y="851324"/>
            <a:ext cx="7129463" cy="2387600"/>
          </a:xfrm>
        </p:spPr>
        <p:txBody>
          <a:bodyPr anchor="b"/>
          <a:lstStyle>
            <a:lvl1pPr algn="r">
              <a:defRPr sz="6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A7A3B-8547-4E22-9746-9EB846F3F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113" y="3420322"/>
            <a:ext cx="5438775" cy="77824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0EC6-56FF-41F4-AC31-EBB1E585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218" y="6311994"/>
            <a:ext cx="1960079" cy="365125"/>
          </a:xfr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3D41-AA89-8B91-62C5-0D68B5E5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989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1EF4-17AF-EB15-31CF-C96B1F92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999" y="6322989"/>
            <a:ext cx="17335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2CF2C4F-84A0-F714-1DF8-3581BA3921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5651" y="4818109"/>
            <a:ext cx="3695700" cy="109047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7D86A62-253B-BD9D-5672-146141B306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34297" y="1447800"/>
            <a:ext cx="1060312" cy="106031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31BD5B-5A92-74DA-18FE-091445100DD9}"/>
              </a:ext>
            </a:extLst>
          </p:cNvPr>
          <p:cNvCxnSpPr/>
          <p:nvPr userDrawn="1"/>
        </p:nvCxnSpPr>
        <p:spPr>
          <a:xfrm flipH="1">
            <a:off x="6234113" y="4587702"/>
            <a:ext cx="543877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7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D7D-96DF-2DB5-BE3B-006BD2CC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B206-4461-517D-6246-A902921F3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F5076-5774-E491-FCF7-C0499BA9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40D0-1246-E1E6-250C-79D1E6D2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2011-5A96-BCD2-AD34-61EB492D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2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1AED-89EA-F426-9C6F-F172B8F6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722F-3492-7E59-8C0D-8595EA35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B36F-550E-5681-F5F1-CD1533D3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8933-2500-830C-D00A-59465BAC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CF2E-4693-A24E-813F-65701058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63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59F-C4DE-797D-3E7D-9A6D68D3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3ACF-DFBB-1A8D-741F-315969C8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94691-0C74-BB5D-B731-D7FA59B3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23B8A-309F-A23E-53D9-35D8E5EE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982F-A84C-D85F-6A0D-5F91498C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DFBA-71DF-1AC7-F5C7-070777B5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2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5F9-C0D9-4236-7EE7-8365489B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4392-2B56-0A52-DF5A-E5A1C08E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6E510-303E-3C1E-021F-2250FCEE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181E8-AAA8-42C2-087C-3439050B8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5E123-13EB-C19A-D3D0-073169FF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C2C7-F4DE-F497-59A5-E707C6DF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A0C92-46C3-EFB2-5F5F-CB991A5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25535-0742-504C-AE28-CB3B3590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6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5657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5798338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9907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3155878" y="3353927"/>
            <a:ext cx="1644476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5381928" y="3362160"/>
            <a:ext cx="1670648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7600614" y="3362160"/>
            <a:ext cx="1654865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</p:spTree>
    <p:extLst>
      <p:ext uri="{BB962C8B-B14F-4D97-AF65-F5344CB8AC3E}">
        <p14:creationId xmlns:p14="http://schemas.microsoft.com/office/powerpoint/2010/main" val="265134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565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5798338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990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3155878" y="3058652"/>
            <a:ext cx="1644476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5381928" y="3066885"/>
            <a:ext cx="1670648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7600614" y="3066885"/>
            <a:ext cx="1654865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C34A-36B0-B7CD-FEF1-730339510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65903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298591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488965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7861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9965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2678934" y="3353927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4526874" y="3362160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433208" y="3362160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8330985" y="3353927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48492-047D-4D41-84ED-25D142E35D01}"/>
              </a:ext>
            </a:extLst>
          </p:cNvPr>
          <p:cNvSpPr/>
          <p:nvPr userDrawn="1"/>
        </p:nvSpPr>
        <p:spPr>
          <a:xfrm>
            <a:off x="0" y="0"/>
            <a:ext cx="12192000" cy="164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34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</p:spTree>
    <p:extLst>
      <p:ext uri="{BB962C8B-B14F-4D97-AF65-F5344CB8AC3E}">
        <p14:creationId xmlns:p14="http://schemas.microsoft.com/office/powerpoint/2010/main" val="3204646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9555888" y="25167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3209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93255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2836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3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5574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14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48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25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5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6909D9-364C-0240-A6A8-10D500EECC0C}"/>
              </a:ext>
            </a:extLst>
          </p:cNvPr>
          <p:cNvSpPr/>
          <p:nvPr userDrawn="1"/>
        </p:nvSpPr>
        <p:spPr>
          <a:xfrm>
            <a:off x="10449604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10616D9-1526-BB48-AB68-B2A7B7517CC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80930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</p:spTree>
    <p:extLst>
      <p:ext uri="{BB962C8B-B14F-4D97-AF65-F5344CB8AC3E}">
        <p14:creationId xmlns:p14="http://schemas.microsoft.com/office/powerpoint/2010/main" val="3083670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0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836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43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2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58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3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69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8585505" y="25167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4745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s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906220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802753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716220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543436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449769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34754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</p:spTree>
    <p:extLst>
      <p:ext uri="{BB962C8B-B14F-4D97-AF65-F5344CB8AC3E}">
        <p14:creationId xmlns:p14="http://schemas.microsoft.com/office/powerpoint/2010/main" val="1015219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5167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34167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ints (Use 4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385251"/>
            <a:ext cx="9047520" cy="502317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accent4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5167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49352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5FB4-1EFD-590B-E8F0-0A0442C8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79CC-FDBF-7EA2-79D4-A82E6E89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D08F-365C-E9D5-785A-FAC437E7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24D8F-B6A0-D891-23A7-EB14FEDF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5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D4285-D330-5852-0AA2-1AAC26C4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A0F04-4F95-B348-FFAC-F01ED68E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828E-CAC3-D99B-261E-80D283F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2985912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4889659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786192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99659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2678934" y="3134852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4526874" y="3143085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433208" y="3143085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8330985" y="3134852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72580-72A1-4FE1-4EF5-B0D81B9ED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62192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068-783C-9A5C-4F55-343B01F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CE46-E3F9-E417-209D-B268ED28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ACCF7-742E-2245-08F4-FB0C26299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C436C-E68A-93F7-409C-4324EACE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EE1CD-25A0-E9FF-7592-21884419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5BDB-0A4B-DA80-DA91-966793A9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1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5A61-4A66-FD06-F935-48C9C04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1E50F-7AC6-3FD6-B61A-928B811B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A0D9D-C3D7-EBBF-2958-0259D970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C660D-CE3F-1AE6-F2A3-F53F79AB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0C83F-4CF3-5E7B-C838-2D8232DF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25E9D-86C9-5239-D059-AF7FD974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3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FE31-5A02-573F-05A8-C17B5C82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7F8E4-5ADD-1452-2E11-7FA6CDE70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1F1F-A473-4327-4BA7-09B04B30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3169-BC9D-100C-D1B2-EDE5B413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611D-65B8-54FB-CACF-2F76826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2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93" r="15115" b="-93"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6109" y="6383337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94573"/>
            <a:ext cx="4896464" cy="502317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2664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</a:t>
            </a:r>
            <a:r>
              <a:rPr lang="en-US" dirty="0"/>
              <a:t>right and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0B4A-917A-3F7A-711D-9D89D9D469BF}"/>
              </a:ext>
            </a:extLst>
          </p:cNvPr>
          <p:cNvSpPr/>
          <p:nvPr userDrawn="1"/>
        </p:nvSpPr>
        <p:spPr>
          <a:xfrm>
            <a:off x="9705975" y="6079858"/>
            <a:ext cx="2486025" cy="778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16D987-3B40-FDED-86A7-1A68CF964F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3459531-C0C6-E62D-BD51-DA48018E0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2A151C4-60F5-4F37-2FD5-7A36388E2D87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874E63-DEC2-11F0-F5E2-5AF198690A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3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3FD31D-6647-244E-B8CA-55B2BD5439F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20413_ccbd_072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800" y="-1945"/>
            <a:ext cx="5984200" cy="68651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301" y="6392862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94573"/>
            <a:ext cx="4896464" cy="502317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2664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8A0D771-DF2B-849E-B27E-0459F46ED082}"/>
              </a:ext>
            </a:extLst>
          </p:cNvPr>
          <p:cNvSpPr txBox="1">
            <a:spLocks/>
          </p:cNvSpPr>
          <p:nvPr userDrawn="1"/>
        </p:nvSpPr>
        <p:spPr>
          <a:xfrm>
            <a:off x="146109" y="6383337"/>
            <a:ext cx="477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3B9058-0B59-A43C-7990-4A6B3633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478DF09-A6C3-11FD-F753-0A1575BC33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FADEAAC-5BDB-40FA-8A91-9E0BBEE585F4}"/>
              </a:ext>
            </a:extLst>
          </p:cNvPr>
          <p:cNvSpPr/>
          <p:nvPr userDrawn="1"/>
        </p:nvSpPr>
        <p:spPr>
          <a:xfrm>
            <a:off x="-514350" y="6096000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EF2CD0-4BA1-BD22-0829-4123A716CF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57850"/>
            <a:ext cx="1651276" cy="1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4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CEDBF-D3AA-046A-0DC0-437787464A4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9225" y="2673661"/>
            <a:ext cx="9140059" cy="156433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6394" b="1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EFB9D8-6B34-6383-9D76-4DB8AE071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859CCBA-21AB-336D-33A5-EF90B9E9ED15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E320F8-72D0-D314-A98E-8112ED2D7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2E45070-6BC9-9D88-EEF2-E2B76EA578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3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20130115_mfm-surgery-057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388982" y="405166"/>
            <a:ext cx="4440012" cy="44359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br>
              <a:rPr lang="en-US" sz="2131" b="1" dirty="0">
                <a:solidFill>
                  <a:srgbClr val="C015C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131" b="1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831288" y="1101986"/>
            <a:ext cx="3567387" cy="267571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0" indent="0" algn="ctr">
              <a:buNone/>
              <a:defRPr sz="3730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About 10-15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31288" y="3777695"/>
            <a:ext cx="3567387" cy="525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B202BA-B0A4-37FA-4332-1D3DFBC04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E790A1-0D74-3EBB-481D-7A04BD0B672A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D16DA5-8CE2-FD0D-4C54-992DBC0665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9BCEFBE-FF38-677A-3155-2524DBB169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2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-9712"/>
            <a:ext cx="12192001" cy="6858000"/>
          </a:xfrm>
          <a:prstGeom prst="rect">
            <a:avLst/>
          </a:prstGeom>
        </p:spPr>
      </p:pic>
      <p:sp>
        <p:nvSpPr>
          <p:cNvPr id="15" name="Right Triangle 14"/>
          <p:cNvSpPr/>
          <p:nvPr userDrawn="1"/>
        </p:nvSpPr>
        <p:spPr>
          <a:xfrm rot="10800000">
            <a:off x="5684109" y="-19425"/>
            <a:ext cx="6507891" cy="650187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i="1" spc="-107" dirty="0">
              <a:solidFill>
                <a:srgbClr val="C015C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1264" y="569306"/>
            <a:ext cx="3567387" cy="267571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3197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The length can be about 15-20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2054" y="3380283"/>
            <a:ext cx="2576597" cy="52564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42A598-B02A-B3A3-282C-BCC4AED4B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525" y="5969973"/>
            <a:ext cx="2130366" cy="789750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AFAA1DD-CFC2-8062-66EA-3A367C2684F3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84A5C4-4EC7-9C7E-67F7-F96CCFFFA4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99FC1B-591A-9016-E90A-01BE86E2E4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6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586104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2152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AB86F-24A9-0C60-F5FB-EEFF42653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5AA48-853C-4B94-9E9A-FBA877D20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2A78-CB95-C1D3-49AC-ACEEF2B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C27C-EA03-D80D-0818-6821B507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7611-504B-91AE-7749-2CA8926D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0954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0954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4EDC7-5A50-A0E3-8500-8DCD57ED7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13131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1716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1716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9555888" y="23262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C9B5CA-D4AD-4F47-2C46-3027A4AC5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5170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932552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2836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32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5574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14" y="30573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48" y="30573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25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58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6909D9-364C-0240-A6A8-10D500EECC0C}"/>
              </a:ext>
            </a:extLst>
          </p:cNvPr>
          <p:cNvSpPr/>
          <p:nvPr userDrawn="1"/>
        </p:nvSpPr>
        <p:spPr>
          <a:xfrm>
            <a:off x="10449604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10616D9-1526-BB48-AB68-B2A7B7517CC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80930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E1491-A210-6CE7-B615-ABFBD3509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908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0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836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43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25" y="306688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58" y="306688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36" y="305865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69" y="305865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8585505" y="2221463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695E2-82D0-8AC9-6F7F-1321C5F29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3561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5.png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40" Type="http://schemas.openxmlformats.org/officeDocument/2006/relationships/image" Target="../media/image6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image" Target="../media/image29.sv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image" Target="../media/image18.sv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image" Target="../media/image28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image" Target="../media/image17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image" Target="../media/image9.sv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theme" Target="../theme/theme2.xml"/><Relationship Id="rId30" Type="http://schemas.openxmlformats.org/officeDocument/2006/relationships/image" Target="../media/image8.png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CA3CC3C-20F9-18CB-54BF-7E5B5D65831A}"/>
              </a:ext>
            </a:extLst>
          </p:cNvPr>
          <p:cNvSpPr/>
          <p:nvPr userDrawn="1"/>
        </p:nvSpPr>
        <p:spPr>
          <a:xfrm>
            <a:off x="-361950" y="6109044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5B021D6-4105-744F-C331-F07C8512D278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1EA700-364D-6A91-C7E9-15AED250A82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40777" y="5648324"/>
            <a:ext cx="1692053" cy="123954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AFBD6-4D67-9590-CB58-788FFA40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38" y="365125"/>
            <a:ext cx="10528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FC3A-F477-6951-FB9B-66B71DA1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638" y="1825625"/>
            <a:ext cx="10528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F681-7F4F-1A6C-2CCE-583462AE5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1320" y="6356350"/>
            <a:ext cx="1960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B6E4CC-B8A0-4B48-B7AF-6D734658137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4049F-EF0C-D573-47DF-EA122FF51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2E6DC-D5C9-1DFF-D976-4D75630B1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3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7BF7A4-EC87-4845-C6B8-6F6D2928AF69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515600" y="6273054"/>
            <a:ext cx="1428750" cy="5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659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E5B021D6-4105-744F-C331-F07C8512D27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AFBD6-4D67-9590-CB58-788FFA40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38" y="365125"/>
            <a:ext cx="10528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FC3A-F477-6951-FB9B-66B71DA1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638" y="1825625"/>
            <a:ext cx="10528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D2CAD3-2BDB-344A-05EE-F89BC8022F2D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21EA700-364D-6A91-C7E9-15AED250A82E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22EFD6A-0721-5743-E3FC-748792618A3A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131022" y="6176964"/>
            <a:ext cx="1868408" cy="5513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F681-7F4F-1A6C-2CCE-583462AE5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096" y="6363145"/>
            <a:ext cx="1960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B6E4CC-B8A0-4B48-B7AF-6D734658137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4049F-EF0C-D573-47DF-EA122FF51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2E6DC-D5C9-1DFF-D976-4D75630B1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67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DCC6-DF6E-D035-BEDD-4BD4A177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38" y="166717"/>
            <a:ext cx="1052816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Presentation instructions (delete this slide!)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E73342-D000-A5ED-80EC-E854E6547A0C}"/>
              </a:ext>
            </a:extLst>
          </p:cNvPr>
          <p:cNvSpPr/>
          <p:nvPr/>
        </p:nvSpPr>
        <p:spPr>
          <a:xfrm>
            <a:off x="-42153" y="5330757"/>
            <a:ext cx="12276306" cy="1527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2E40-A1D2-0A08-F620-0B825CA1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698"/>
            <a:ext cx="10515600" cy="505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We are excited to have you – the following slide template will help guide the course as we aim for a rapid-fire and engaging format with lots of audience participation!</a:t>
            </a:r>
          </a:p>
          <a:p>
            <a:pPr marL="0" indent="0">
              <a:buNone/>
            </a:pPr>
            <a:r>
              <a:rPr lang="en-US" sz="2200" dirty="0"/>
              <a:t>We would ideally like to have each presentation to have multiple (2-4) subtopics presented with the following engaging and rapid-fire format:</a:t>
            </a:r>
          </a:p>
          <a:p>
            <a:pPr>
              <a:buFontTx/>
              <a:buChar char="-"/>
            </a:pPr>
            <a:r>
              <a:rPr lang="en-US" sz="2200" dirty="0"/>
              <a:t>Clinical scenario presentation, followed by poll question (1 minute; the poll question will be displayed for viewers to answer live)</a:t>
            </a:r>
          </a:p>
          <a:p>
            <a:pPr>
              <a:buFontTx/>
              <a:buChar char="-"/>
            </a:pPr>
            <a:r>
              <a:rPr lang="en-US" sz="2200" dirty="0"/>
              <a:t>Short explanation of relevant literature (3-5 minutes)</a:t>
            </a:r>
          </a:p>
          <a:p>
            <a:pPr>
              <a:buFontTx/>
              <a:buChar char="-"/>
            </a:pPr>
            <a:r>
              <a:rPr lang="en-US" sz="2200" dirty="0"/>
              <a:t>Group discussion (5-10 minutes)</a:t>
            </a:r>
          </a:p>
          <a:p>
            <a:pPr marL="0" indent="0">
              <a:buNone/>
            </a:pPr>
            <a:r>
              <a:rPr lang="en-US" sz="2200" dirty="0"/>
              <a:t>Additional slide templates can be added as needed by clicking the arrow next to “new slide” in the menu bar. A sequence of slides for one subtopic has been added already. </a:t>
            </a:r>
          </a:p>
          <a:p>
            <a:pPr marL="0" indent="0">
              <a:buNone/>
            </a:pPr>
            <a:r>
              <a:rPr lang="en-US" sz="2200" dirty="0"/>
              <a:t>If adjustments are needed to the base template (such as adding or subtracting subtopics on the Overview slide), this can be done by opening the Slide Master under the View menu.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68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644F-3444-F0D0-EFCA-4822FE8C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829F9-EE7B-04BA-AFF2-A05B05AA7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98B007-514F-3749-8148-2255D1EDDE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083416"/>
            <a:ext cx="4282486" cy="638059"/>
          </a:xfrm>
        </p:spPr>
        <p:txBody>
          <a:bodyPr/>
          <a:lstStyle/>
          <a:p>
            <a:r>
              <a:rPr lang="en-US" dirty="0"/>
              <a:t>@Twitter</a:t>
            </a:r>
          </a:p>
        </p:txBody>
      </p:sp>
    </p:spTree>
    <p:extLst>
      <p:ext uri="{BB962C8B-B14F-4D97-AF65-F5344CB8AC3E}">
        <p14:creationId xmlns:p14="http://schemas.microsoft.com/office/powerpoint/2010/main" val="151713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E8B90-13E3-3719-A67F-69BDADC44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5AD66-D4B7-E316-F781-9DF13C730F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B0E9B-1AD5-998C-A89B-920CAEBC3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216A8E-2BAB-F1AC-FF0A-5557786BF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7DC9F-4F9C-192F-5DD5-546CE1A90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897F7-B706-B953-E9D9-CFE8C2C5E9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2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33670-9A4A-BFD3-E7AD-460984FD2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6CC74-D64A-CD9B-8D88-3F9C56F98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FCDCE1-8E51-225F-9B0E-2945AA0C1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CF097-220C-D0F2-A6FF-7E97851A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4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AA5FC-5DB3-C9AE-3239-189387376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0353D"/>
      </a:dk1>
      <a:lt1>
        <a:srgbClr val="E5CCA3"/>
      </a:lt1>
      <a:dk2>
        <a:srgbClr val="2E4437"/>
      </a:dk2>
      <a:lt2>
        <a:srgbClr val="FFFFFF"/>
      </a:lt2>
      <a:accent1>
        <a:srgbClr val="20353D"/>
      </a:accent1>
      <a:accent2>
        <a:srgbClr val="2E4437"/>
      </a:accent2>
      <a:accent3>
        <a:srgbClr val="5C755F"/>
      </a:accent3>
      <a:accent4>
        <a:srgbClr val="457F86"/>
      </a:accent4>
      <a:accent5>
        <a:srgbClr val="162021"/>
      </a:accent5>
      <a:accent6>
        <a:srgbClr val="E5CCA3"/>
      </a:accent6>
      <a:hlink>
        <a:srgbClr val="E5CCA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8">
      <a:dk1>
        <a:srgbClr val="20353D"/>
      </a:dk1>
      <a:lt1>
        <a:srgbClr val="E5CCA3"/>
      </a:lt1>
      <a:dk2>
        <a:srgbClr val="2E4437"/>
      </a:dk2>
      <a:lt2>
        <a:srgbClr val="FFFFFF"/>
      </a:lt2>
      <a:accent1>
        <a:srgbClr val="20353D"/>
      </a:accent1>
      <a:accent2>
        <a:srgbClr val="2E4437"/>
      </a:accent2>
      <a:accent3>
        <a:srgbClr val="5C755F"/>
      </a:accent3>
      <a:accent4>
        <a:srgbClr val="457F86"/>
      </a:accent4>
      <a:accent5>
        <a:srgbClr val="162021"/>
      </a:accent5>
      <a:accent6>
        <a:srgbClr val="E5CCA3"/>
      </a:accent6>
      <a:hlink>
        <a:srgbClr val="E5CCA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172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Segoe UI</vt:lpstr>
      <vt:lpstr>Trebuchet MS</vt:lpstr>
      <vt:lpstr>Office Theme</vt:lpstr>
      <vt:lpstr>1_Office Theme</vt:lpstr>
      <vt:lpstr>Presentation instructions (delete this slide!)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Hand Burn Management</dc:title>
  <dc:creator>Cuellar, Ray</dc:creator>
  <cp:lastModifiedBy>Cuellar, Ray</cp:lastModifiedBy>
  <cp:revision>2</cp:revision>
  <dcterms:created xsi:type="dcterms:W3CDTF">2024-02-15T01:48:33Z</dcterms:created>
  <dcterms:modified xsi:type="dcterms:W3CDTF">2024-02-15T05:22:39Z</dcterms:modified>
</cp:coreProperties>
</file>