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8B6692-3064-4639-B603-6A6720D7C36E}" v="36" dt="2024-02-15T04:30:54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6517" autoAdjust="0"/>
  </p:normalViewPr>
  <p:slideViewPr>
    <p:cSldViewPr snapToGrid="0">
      <p:cViewPr varScale="1">
        <p:scale>
          <a:sx n="101" d="100"/>
          <a:sy n="101" d="100"/>
        </p:scale>
        <p:origin x="234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ellar, Ray" userId="e12b3cc9-fed2-45df-bb4a-5df274916466" providerId="ADAL" clId="{938B6692-3064-4639-B603-6A6720D7C36E}"/>
    <pc:docChg chg="undo custSel modSld modMainMaster">
      <pc:chgData name="Cuellar, Ray" userId="e12b3cc9-fed2-45df-bb4a-5df274916466" providerId="ADAL" clId="{938B6692-3064-4639-B603-6A6720D7C36E}" dt="2024-02-15T04:31:01.562" v="276" actId="20577"/>
      <pc:docMkLst>
        <pc:docMk/>
      </pc:docMkLst>
      <pc:sldChg chg="delSp modSp mod">
        <pc:chgData name="Cuellar, Ray" userId="e12b3cc9-fed2-45df-bb4a-5df274916466" providerId="ADAL" clId="{938B6692-3064-4639-B603-6A6720D7C36E}" dt="2024-02-15T04:30:54.873" v="271" actId="20577"/>
        <pc:sldMkLst>
          <pc:docMk/>
          <pc:sldMk cId="3881117406" sldId="256"/>
        </pc:sldMkLst>
        <pc:spChg chg="mod">
          <ac:chgData name="Cuellar, Ray" userId="e12b3cc9-fed2-45df-bb4a-5df274916466" providerId="ADAL" clId="{938B6692-3064-4639-B603-6A6720D7C36E}" dt="2024-02-15T04:30:54.873" v="271" actId="20577"/>
          <ac:spMkLst>
            <pc:docMk/>
            <pc:sldMk cId="3881117406" sldId="256"/>
            <ac:spMk id="2" creationId="{A0A80144-1BE9-281C-5246-FF3EE1378042}"/>
          </ac:spMkLst>
        </pc:spChg>
        <pc:spChg chg="del mod">
          <ac:chgData name="Cuellar, Ray" userId="e12b3cc9-fed2-45df-bb4a-5df274916466" providerId="ADAL" clId="{938B6692-3064-4639-B603-6A6720D7C36E}" dt="2024-02-15T04:28:49.760" v="251" actId="478"/>
          <ac:spMkLst>
            <pc:docMk/>
            <pc:sldMk cId="3881117406" sldId="256"/>
            <ac:spMk id="3" creationId="{1FA8ADBC-CA76-D548-8BAF-349C7C636BEC}"/>
          </ac:spMkLst>
        </pc:spChg>
      </pc:sldChg>
      <pc:sldChg chg="delSp modSp mod">
        <pc:chgData name="Cuellar, Ray" userId="e12b3cc9-fed2-45df-bb4a-5df274916466" providerId="ADAL" clId="{938B6692-3064-4639-B603-6A6720D7C36E}" dt="2024-02-15T04:31:01.562" v="276" actId="20577"/>
        <pc:sldMkLst>
          <pc:docMk/>
          <pc:sldMk cId="432835856" sldId="261"/>
        </pc:sldMkLst>
        <pc:spChg chg="mod">
          <ac:chgData name="Cuellar, Ray" userId="e12b3cc9-fed2-45df-bb4a-5df274916466" providerId="ADAL" clId="{938B6692-3064-4639-B603-6A6720D7C36E}" dt="2024-02-15T04:31:01.562" v="276" actId="20577"/>
          <ac:spMkLst>
            <pc:docMk/>
            <pc:sldMk cId="432835856" sldId="261"/>
            <ac:spMk id="4" creationId="{C0BE7CB7-B06B-C501-13B7-ECB28174482D}"/>
          </ac:spMkLst>
        </pc:spChg>
        <pc:spChg chg="del mod">
          <ac:chgData name="Cuellar, Ray" userId="e12b3cc9-fed2-45df-bb4a-5df274916466" providerId="ADAL" clId="{938B6692-3064-4639-B603-6A6720D7C36E}" dt="2024-02-15T04:29:44.412" v="263" actId="478"/>
          <ac:spMkLst>
            <pc:docMk/>
            <pc:sldMk cId="432835856" sldId="261"/>
            <ac:spMk id="5" creationId="{52BAF575-DC80-23AC-DDDB-33FEBC8838BA}"/>
          </ac:spMkLst>
        </pc:spChg>
      </pc:sldChg>
      <pc:sldMasterChg chg="addSp delSp modSp mod setBg modSldLayout">
        <pc:chgData name="Cuellar, Ray" userId="e12b3cc9-fed2-45df-bb4a-5df274916466" providerId="ADAL" clId="{938B6692-3064-4639-B603-6A6720D7C36E}" dt="2024-02-15T04:16:38.541" v="104"/>
        <pc:sldMasterMkLst>
          <pc:docMk/>
          <pc:sldMasterMk cId="646037606" sldId="2147483648"/>
        </pc:sldMasterMkLst>
        <pc:spChg chg="mod">
          <ac:chgData name="Cuellar, Ray" userId="e12b3cc9-fed2-45df-bb4a-5df274916466" providerId="ADAL" clId="{938B6692-3064-4639-B603-6A6720D7C36E}" dt="2024-02-15T04:07:27.579" v="1" actId="207"/>
          <ac:spMkLst>
            <pc:docMk/>
            <pc:sldMasterMk cId="646037606" sldId="2147483648"/>
            <ac:spMk id="2" creationId="{AEBAFBD6-4D67-9590-CB58-788FFA40F43F}"/>
          </ac:spMkLst>
        </pc:spChg>
        <pc:spChg chg="mod">
          <ac:chgData name="Cuellar, Ray" userId="e12b3cc9-fed2-45df-bb4a-5df274916466" providerId="ADAL" clId="{938B6692-3064-4639-B603-6A6720D7C36E}" dt="2024-02-15T04:08:11.619" v="14" actId="1076"/>
          <ac:spMkLst>
            <pc:docMk/>
            <pc:sldMasterMk cId="646037606" sldId="2147483648"/>
            <ac:spMk id="4" creationId="{1303F681-7F4F-1A6C-2CCE-583462AE5A72}"/>
          </ac:spMkLst>
        </pc:spChg>
        <pc:spChg chg="mod">
          <ac:chgData name="Cuellar, Ray" userId="e12b3cc9-fed2-45df-bb4a-5df274916466" providerId="ADAL" clId="{938B6692-3064-4639-B603-6A6720D7C36E}" dt="2024-02-15T04:13:26.374" v="67" actId="207"/>
          <ac:spMkLst>
            <pc:docMk/>
            <pc:sldMasterMk cId="646037606" sldId="2147483648"/>
            <ac:spMk id="23" creationId="{4CA3CC3C-20F9-18CB-54BF-7E5B5D65831A}"/>
          </ac:spMkLst>
        </pc:spChg>
        <pc:picChg chg="del">
          <ac:chgData name="Cuellar, Ray" userId="e12b3cc9-fed2-45df-bb4a-5df274916466" providerId="ADAL" clId="{938B6692-3064-4639-B603-6A6720D7C36E}" dt="2024-02-15T04:08:28.765" v="15" actId="478"/>
          <ac:picMkLst>
            <pc:docMk/>
            <pc:sldMasterMk cId="646037606" sldId="2147483648"/>
            <ac:picMk id="8" creationId="{FE7BF7A4-EC87-4845-C6B8-6F6D2928AF69}"/>
          </ac:picMkLst>
        </pc:picChg>
        <pc:picChg chg="del">
          <ac:chgData name="Cuellar, Ray" userId="e12b3cc9-fed2-45df-bb4a-5df274916466" providerId="ADAL" clId="{938B6692-3064-4639-B603-6A6720D7C36E}" dt="2024-02-15T04:07:46.474" v="2" actId="478"/>
          <ac:picMkLst>
            <pc:docMk/>
            <pc:sldMasterMk cId="646037606" sldId="2147483648"/>
            <ac:picMk id="16" creationId="{821EA700-364D-6A91-C7E9-15AED250A82E}"/>
          </ac:picMkLst>
        </pc:picChg>
        <pc:picChg chg="del">
          <ac:chgData name="Cuellar, Ray" userId="e12b3cc9-fed2-45df-bb4a-5df274916466" providerId="ADAL" clId="{938B6692-3064-4639-B603-6A6720D7C36E}" dt="2024-02-15T04:08:01.131" v="11" actId="478"/>
          <ac:picMkLst>
            <pc:docMk/>
            <pc:sldMasterMk cId="646037606" sldId="2147483648"/>
            <ac:picMk id="20" creationId="{E5B021D6-4105-744F-C331-F07C8512D278}"/>
          </ac:picMkLst>
        </pc:picChg>
        <pc:picChg chg="add mod">
          <ac:chgData name="Cuellar, Ray" userId="e12b3cc9-fed2-45df-bb4a-5df274916466" providerId="ADAL" clId="{938B6692-3064-4639-B603-6A6720D7C36E}" dt="2024-02-15T04:09:07.576" v="25" actId="1076"/>
          <ac:picMkLst>
            <pc:docMk/>
            <pc:sldMasterMk cId="646037606" sldId="2147483648"/>
            <ac:picMk id="26" creationId="{4C15CA64-2AF9-5281-3934-D054F44636B9}"/>
          </ac:picMkLst>
        </pc:picChg>
        <pc:picChg chg="add mod">
          <ac:chgData name="Cuellar, Ray" userId="e12b3cc9-fed2-45df-bb4a-5df274916466" providerId="ADAL" clId="{938B6692-3064-4639-B603-6A6720D7C36E}" dt="2024-02-15T04:08:59.146" v="23" actId="1076"/>
          <ac:picMkLst>
            <pc:docMk/>
            <pc:sldMasterMk cId="646037606" sldId="2147483648"/>
            <ac:picMk id="28" creationId="{8BADA679-1903-20E6-7286-1A9ADCF6319B}"/>
          </ac:picMkLst>
        </pc:picChg>
        <pc:sldLayoutChg chg="addSp delSp modSp mod">
          <pc:chgData name="Cuellar, Ray" userId="e12b3cc9-fed2-45df-bb4a-5df274916466" providerId="ADAL" clId="{938B6692-3064-4639-B603-6A6720D7C36E}" dt="2024-02-15T04:15:42.774" v="85" actId="14100"/>
          <pc:sldLayoutMkLst>
            <pc:docMk/>
            <pc:sldMasterMk cId="646037606" sldId="2147483648"/>
            <pc:sldLayoutMk cId="4019335290" sldId="2147483649"/>
          </pc:sldLayoutMkLst>
          <pc:spChg chg="del">
            <ac:chgData name="Cuellar, Ray" userId="e12b3cc9-fed2-45df-bb4a-5df274916466" providerId="ADAL" clId="{938B6692-3064-4639-B603-6A6720D7C36E}" dt="2024-02-15T04:10:15.707" v="36" actId="478"/>
            <ac:spMkLst>
              <pc:docMk/>
              <pc:sldMasterMk cId="646037606" sldId="2147483648"/>
              <pc:sldLayoutMk cId="4019335290" sldId="2147483649"/>
              <ac:spMk id="3" creationId="{838A7A3B-8547-4E22-9746-9EB846F3F1F5}"/>
            </ac:spMkLst>
          </pc:spChg>
          <pc:spChg chg="mod">
            <ac:chgData name="Cuellar, Ray" userId="e12b3cc9-fed2-45df-bb4a-5df274916466" providerId="ADAL" clId="{938B6692-3064-4639-B603-6A6720D7C36E}" dt="2024-02-15T04:11:29.344" v="53" actId="207"/>
            <ac:spMkLst>
              <pc:docMk/>
              <pc:sldMasterMk cId="646037606" sldId="2147483648"/>
              <pc:sldLayoutMk cId="4019335290" sldId="2147483649"/>
              <ac:spMk id="5" creationId="{FC1B3D41-AA89-8B91-62C5-0D68B5E527BA}"/>
            </ac:spMkLst>
          </pc:spChg>
          <pc:spChg chg="mod">
            <ac:chgData name="Cuellar, Ray" userId="e12b3cc9-fed2-45df-bb4a-5df274916466" providerId="ADAL" clId="{938B6692-3064-4639-B603-6A6720D7C36E}" dt="2024-02-15T04:11:32.004" v="55" actId="207"/>
            <ac:spMkLst>
              <pc:docMk/>
              <pc:sldMasterMk cId="646037606" sldId="2147483648"/>
              <pc:sldLayoutMk cId="4019335290" sldId="2147483649"/>
              <ac:spMk id="6" creationId="{E2471EF4-17AF-EB15-31CF-C96B1F921AB9}"/>
            </ac:spMkLst>
          </pc:spChg>
          <pc:spChg chg="add del mod ord">
            <ac:chgData name="Cuellar, Ray" userId="e12b3cc9-fed2-45df-bb4a-5df274916466" providerId="ADAL" clId="{938B6692-3064-4639-B603-6A6720D7C36E}" dt="2024-02-15T04:14:13.404" v="73" actId="167"/>
            <ac:spMkLst>
              <pc:docMk/>
              <pc:sldMasterMk cId="646037606" sldId="2147483648"/>
              <pc:sldLayoutMk cId="4019335290" sldId="2147483649"/>
              <ac:spMk id="21" creationId="{90E631B3-AD01-5EB2-42F9-5671277237F2}"/>
            </ac:spMkLst>
          </pc:spChg>
          <pc:spChg chg="add mod ord">
            <ac:chgData name="Cuellar, Ray" userId="e12b3cc9-fed2-45df-bb4a-5df274916466" providerId="ADAL" clId="{938B6692-3064-4639-B603-6A6720D7C36E}" dt="2024-02-15T04:15:42.774" v="85" actId="14100"/>
            <ac:spMkLst>
              <pc:docMk/>
              <pc:sldMasterMk cId="646037606" sldId="2147483648"/>
              <pc:sldLayoutMk cId="4019335290" sldId="2147483649"/>
              <ac:spMk id="49" creationId="{1966DCA0-795E-A387-67F8-619D2F2CAC45}"/>
            </ac:spMkLst>
          </pc:spChg>
          <pc:grpChg chg="del">
            <ac:chgData name="Cuellar, Ray" userId="e12b3cc9-fed2-45df-bb4a-5df274916466" providerId="ADAL" clId="{938B6692-3064-4639-B603-6A6720D7C36E}" dt="2024-02-15T04:09:26.555" v="26" actId="478"/>
            <ac:grpSpMkLst>
              <pc:docMk/>
              <pc:sldMasterMk cId="646037606" sldId="2147483648"/>
              <pc:sldLayoutMk cId="4019335290" sldId="2147483649"/>
              <ac:grpSpMk id="36" creationId="{3D9619F5-87C4-C3C6-15B1-FFAACB7C8875}"/>
            </ac:grpSpMkLst>
          </pc:grpChg>
          <pc:picChg chg="del">
            <ac:chgData name="Cuellar, Ray" userId="e12b3cc9-fed2-45df-bb4a-5df274916466" providerId="ADAL" clId="{938B6692-3064-4639-B603-6A6720D7C36E}" dt="2024-02-15T04:09:43.787" v="32" actId="478"/>
            <ac:picMkLst>
              <pc:docMk/>
              <pc:sldMasterMk cId="646037606" sldId="2147483648"/>
              <pc:sldLayoutMk cId="4019335290" sldId="2147483649"/>
              <ac:picMk id="12" creationId="{195410CC-4ABF-6C74-66DA-FA1E9674D8A9}"/>
            </ac:picMkLst>
          </pc:picChg>
          <pc:picChg chg="add mod">
            <ac:chgData name="Cuellar, Ray" userId="e12b3cc9-fed2-45df-bb4a-5df274916466" providerId="ADAL" clId="{938B6692-3064-4639-B603-6A6720D7C36E}" dt="2024-02-15T04:09:37.677" v="31" actId="1076"/>
            <ac:picMkLst>
              <pc:docMk/>
              <pc:sldMasterMk cId="646037606" sldId="2147483648"/>
              <pc:sldLayoutMk cId="4019335290" sldId="2147483649"/>
              <ac:picMk id="42" creationId="{2CC9EDEF-0567-C248-EA48-14258C324D70}"/>
            </ac:picMkLst>
          </pc:picChg>
          <pc:picChg chg="add del mod">
            <ac:chgData name="Cuellar, Ray" userId="e12b3cc9-fed2-45df-bb4a-5df274916466" providerId="ADAL" clId="{938B6692-3064-4639-B603-6A6720D7C36E}" dt="2024-02-15T04:15:15.403" v="75" actId="478"/>
            <ac:picMkLst>
              <pc:docMk/>
              <pc:sldMasterMk cId="646037606" sldId="2147483648"/>
              <pc:sldLayoutMk cId="4019335290" sldId="2147483649"/>
              <ac:picMk id="44" creationId="{EA344ED7-0DE8-4A2C-860D-00E554920B71}"/>
            </ac:picMkLst>
          </pc:picChg>
          <pc:picChg chg="add del">
            <ac:chgData name="Cuellar, Ray" userId="e12b3cc9-fed2-45df-bb4a-5df274916466" providerId="ADAL" clId="{938B6692-3064-4639-B603-6A6720D7C36E}" dt="2024-02-15T04:10:51.914" v="43" actId="478"/>
            <ac:picMkLst>
              <pc:docMk/>
              <pc:sldMasterMk cId="646037606" sldId="2147483648"/>
              <pc:sldLayoutMk cId="4019335290" sldId="2147483649"/>
              <ac:picMk id="46" creationId="{C5434EE1-D42A-6194-58BC-09F5C7722833}"/>
            </ac:picMkLst>
          </pc:picChg>
          <pc:picChg chg="add mod">
            <ac:chgData name="Cuellar, Ray" userId="e12b3cc9-fed2-45df-bb4a-5df274916466" providerId="ADAL" clId="{938B6692-3064-4639-B603-6A6720D7C36E}" dt="2024-02-15T04:15:31.759" v="82" actId="1076"/>
            <ac:picMkLst>
              <pc:docMk/>
              <pc:sldMasterMk cId="646037606" sldId="2147483648"/>
              <pc:sldLayoutMk cId="4019335290" sldId="2147483649"/>
              <ac:picMk id="48" creationId="{77D0F921-886C-D341-1771-799EF4C0CA90}"/>
            </ac:picMkLst>
          </pc:picChg>
          <pc:picChg chg="add mod">
            <ac:chgData name="Cuellar, Ray" userId="e12b3cc9-fed2-45df-bb4a-5df274916466" providerId="ADAL" clId="{938B6692-3064-4639-B603-6A6720D7C36E}" dt="2024-02-15T04:15:33.993" v="83" actId="1076"/>
            <ac:picMkLst>
              <pc:docMk/>
              <pc:sldMasterMk cId="646037606" sldId="2147483648"/>
              <pc:sldLayoutMk cId="4019335290" sldId="2147483649"/>
              <ac:picMk id="51" creationId="{1DAC81D7-C180-C415-B2B6-B81BF1CC246D}"/>
            </ac:picMkLst>
          </pc:picChg>
          <pc:cxnChg chg="mod">
            <ac:chgData name="Cuellar, Ray" userId="e12b3cc9-fed2-45df-bb4a-5df274916466" providerId="ADAL" clId="{938B6692-3064-4639-B603-6A6720D7C36E}" dt="2024-02-15T04:10:41.898" v="41" actId="1076"/>
            <ac:cxnSpMkLst>
              <pc:docMk/>
              <pc:sldMasterMk cId="646037606" sldId="2147483648"/>
              <pc:sldLayoutMk cId="4019335290" sldId="2147483649"/>
              <ac:cxnSpMk id="32" creationId="{49B5A0C4-785A-3900-3BDF-EA06C48B34E8}"/>
            </ac:cxnSpMkLst>
          </pc:cxnChg>
        </pc:sldLayoutChg>
        <pc:sldLayoutChg chg="addSp delSp modSp mod">
          <pc:chgData name="Cuellar, Ray" userId="e12b3cc9-fed2-45df-bb4a-5df274916466" providerId="ADAL" clId="{938B6692-3064-4639-B603-6A6720D7C36E}" dt="2024-02-15T04:13:12.598" v="66"/>
          <pc:sldLayoutMkLst>
            <pc:docMk/>
            <pc:sldMasterMk cId="646037606" sldId="2147483648"/>
            <pc:sldLayoutMk cId="1755285137" sldId="2147483755"/>
          </pc:sldLayoutMkLst>
          <pc:spChg chg="del">
            <ac:chgData name="Cuellar, Ray" userId="e12b3cc9-fed2-45df-bb4a-5df274916466" providerId="ADAL" clId="{938B6692-3064-4639-B603-6A6720D7C36E}" dt="2024-02-15T04:12:54.330" v="63" actId="478"/>
            <ac:spMkLst>
              <pc:docMk/>
              <pc:sldMasterMk cId="646037606" sldId="2147483648"/>
              <pc:sldLayoutMk cId="1755285137" sldId="2147483755"/>
              <ac:spMk id="5" creationId="{BED60B4A-917A-3F7A-711D-9D89D9D469BF}"/>
            </ac:spMkLst>
          </pc:spChg>
          <pc:picChg chg="add mod">
            <ac:chgData name="Cuellar, Ray" userId="e12b3cc9-fed2-45df-bb4a-5df274916466" providerId="ADAL" clId="{938B6692-3064-4639-B603-6A6720D7C36E}" dt="2024-02-15T04:13:12.598" v="66"/>
            <ac:picMkLst>
              <pc:docMk/>
              <pc:sldMasterMk cId="646037606" sldId="2147483648"/>
              <pc:sldLayoutMk cId="1755285137" sldId="2147483755"/>
              <ac:picMk id="2" creationId="{9F67D7E4-464B-0EE3-2AD6-2C58CD83A7FD}"/>
            </ac:picMkLst>
          </pc:picChg>
          <pc:picChg chg="del">
            <ac:chgData name="Cuellar, Ray" userId="e12b3cc9-fed2-45df-bb4a-5df274916466" providerId="ADAL" clId="{938B6692-3064-4639-B603-6A6720D7C36E}" dt="2024-02-15T04:12:53.674" v="62" actId="478"/>
            <ac:picMkLst>
              <pc:docMk/>
              <pc:sldMasterMk cId="646037606" sldId="2147483648"/>
              <pc:sldLayoutMk cId="1755285137" sldId="2147483755"/>
              <ac:picMk id="4" creationId="{3C16D987-3B40-FDED-86A7-1A68CF964FE0}"/>
            </ac:picMkLst>
          </pc:picChg>
          <pc:picChg chg="del">
            <ac:chgData name="Cuellar, Ray" userId="e12b3cc9-fed2-45df-bb4a-5df274916466" providerId="ADAL" clId="{938B6692-3064-4639-B603-6A6720D7C36E}" dt="2024-02-15T04:13:12.266" v="65" actId="478"/>
            <ac:picMkLst>
              <pc:docMk/>
              <pc:sldMasterMk cId="646037606" sldId="2147483648"/>
              <pc:sldLayoutMk cId="1755285137" sldId="2147483755"/>
              <ac:picMk id="6" creationId="{C3459531-C0C6-E62D-BD51-DA48018E08D3}"/>
            </ac:picMkLst>
          </pc:picChg>
          <pc:picChg chg="del">
            <ac:chgData name="Cuellar, Ray" userId="e12b3cc9-fed2-45df-bb4a-5df274916466" providerId="ADAL" clId="{938B6692-3064-4639-B603-6A6720D7C36E}" dt="2024-02-15T04:13:10.266" v="64" actId="478"/>
            <ac:picMkLst>
              <pc:docMk/>
              <pc:sldMasterMk cId="646037606" sldId="2147483648"/>
              <pc:sldLayoutMk cId="1755285137" sldId="2147483755"/>
              <ac:picMk id="8" creationId="{36874E63-DEC2-11F0-F5E2-5AF198690AAE}"/>
            </ac:picMkLst>
          </pc:picChg>
        </pc:sldLayoutChg>
        <pc:sldLayoutChg chg="addSp delSp modSp mod">
          <pc:chgData name="Cuellar, Ray" userId="e12b3cc9-fed2-45df-bb4a-5df274916466" providerId="ADAL" clId="{938B6692-3064-4639-B603-6A6720D7C36E}" dt="2024-02-15T04:16:16.301" v="91"/>
          <pc:sldLayoutMkLst>
            <pc:docMk/>
            <pc:sldMasterMk cId="646037606" sldId="2147483648"/>
            <pc:sldLayoutMk cId="548805927" sldId="2147483756"/>
          </pc:sldLayoutMkLst>
          <pc:picChg chg="add del mod">
            <ac:chgData name="Cuellar, Ray" userId="e12b3cc9-fed2-45df-bb4a-5df274916466" providerId="ADAL" clId="{938B6692-3064-4639-B603-6A6720D7C36E}" dt="2024-02-15T04:16:15.995" v="90" actId="478"/>
            <ac:picMkLst>
              <pc:docMk/>
              <pc:sldMasterMk cId="646037606" sldId="2147483648"/>
              <pc:sldLayoutMk cId="548805927" sldId="2147483756"/>
              <ac:picMk id="6" creationId="{64622ACC-E558-24C7-9726-FADFC0930AC6}"/>
            </ac:picMkLst>
          </pc:picChg>
          <pc:picChg chg="del">
            <ac:chgData name="Cuellar, Ray" userId="e12b3cc9-fed2-45df-bb4a-5df274916466" providerId="ADAL" clId="{938B6692-3064-4639-B603-6A6720D7C36E}" dt="2024-02-15T04:16:01.437" v="89" actId="478"/>
            <ac:picMkLst>
              <pc:docMk/>
              <pc:sldMasterMk cId="646037606" sldId="2147483648"/>
              <pc:sldLayoutMk cId="548805927" sldId="2147483756"/>
              <ac:picMk id="7" creationId="{273B9058-0B59-A43C-7990-4A6B36330B70}"/>
            </ac:picMkLst>
          </pc:picChg>
          <pc:picChg chg="del">
            <ac:chgData name="Cuellar, Ray" userId="e12b3cc9-fed2-45df-bb4a-5df274916466" providerId="ADAL" clId="{938B6692-3064-4639-B603-6A6720D7C36E}" dt="2024-02-15T04:15:57.610" v="87" actId="478"/>
            <ac:picMkLst>
              <pc:docMk/>
              <pc:sldMasterMk cId="646037606" sldId="2147483648"/>
              <pc:sldLayoutMk cId="548805927" sldId="2147483756"/>
              <ac:picMk id="8" creationId="{A478DF09-A6C3-11FD-F753-0A1575BC33F1}"/>
            </ac:picMkLst>
          </pc:picChg>
          <pc:picChg chg="add mod">
            <ac:chgData name="Cuellar, Ray" userId="e12b3cc9-fed2-45df-bb4a-5df274916466" providerId="ADAL" clId="{938B6692-3064-4639-B603-6A6720D7C36E}" dt="2024-02-15T04:16:16.301" v="91"/>
            <ac:picMkLst>
              <pc:docMk/>
              <pc:sldMasterMk cId="646037606" sldId="2147483648"/>
              <pc:sldLayoutMk cId="548805927" sldId="2147483756"/>
              <ac:picMk id="10" creationId="{ECA9E2EE-BD70-61BC-0ADB-E4C3C5CBD813}"/>
            </ac:picMkLst>
          </pc:picChg>
          <pc:picChg chg="del">
            <ac:chgData name="Cuellar, Ray" userId="e12b3cc9-fed2-45df-bb4a-5df274916466" providerId="ADAL" clId="{938B6692-3064-4639-B603-6A6720D7C36E}" dt="2024-02-15T04:15:55.658" v="86" actId="478"/>
            <ac:picMkLst>
              <pc:docMk/>
              <pc:sldMasterMk cId="646037606" sldId="2147483648"/>
              <pc:sldLayoutMk cId="548805927" sldId="2147483756"/>
              <ac:picMk id="12" creationId="{8EEF2CD0-4BA1-BD22-0829-4123A716CFC7}"/>
            </ac:picMkLst>
          </pc:picChg>
          <pc:picChg chg="add mod">
            <ac:chgData name="Cuellar, Ray" userId="e12b3cc9-fed2-45df-bb4a-5df274916466" providerId="ADAL" clId="{938B6692-3064-4639-B603-6A6720D7C36E}" dt="2024-02-15T04:16:16.301" v="91"/>
            <ac:picMkLst>
              <pc:docMk/>
              <pc:sldMasterMk cId="646037606" sldId="2147483648"/>
              <pc:sldLayoutMk cId="548805927" sldId="2147483756"/>
              <ac:picMk id="14" creationId="{8EA1502A-9C26-1AA2-4B5E-D41ED91388A8}"/>
            </ac:picMkLst>
          </pc:picChg>
        </pc:sldLayoutChg>
        <pc:sldLayoutChg chg="addSp delSp modSp mod">
          <pc:chgData name="Cuellar, Ray" userId="e12b3cc9-fed2-45df-bb4a-5df274916466" providerId="ADAL" clId="{938B6692-3064-4639-B603-6A6720D7C36E}" dt="2024-02-15T04:16:23.181" v="95"/>
          <pc:sldLayoutMkLst>
            <pc:docMk/>
            <pc:sldMasterMk cId="646037606" sldId="2147483648"/>
            <pc:sldLayoutMk cId="3853570026" sldId="2147483757"/>
          </pc:sldLayoutMkLst>
          <pc:picChg chg="del">
            <ac:chgData name="Cuellar, Ray" userId="e12b3cc9-fed2-45df-bb4a-5df274916466" providerId="ADAL" clId="{938B6692-3064-4639-B603-6A6720D7C36E}" dt="2024-02-15T04:16:21.066" v="93" actId="478"/>
            <ac:picMkLst>
              <pc:docMk/>
              <pc:sldMasterMk cId="646037606" sldId="2147483648"/>
              <pc:sldLayoutMk cId="3853570026" sldId="2147483757"/>
              <ac:picMk id="3" creationId="{A3EFB9D8-6B34-6383-9D76-4DB8AE07104D}"/>
            </ac:picMkLst>
          </pc:picChg>
          <pc:picChg chg="del">
            <ac:chgData name="Cuellar, Ray" userId="e12b3cc9-fed2-45df-bb4a-5df274916466" providerId="ADAL" clId="{938B6692-3064-4639-B603-6A6720D7C36E}" dt="2024-02-15T04:16:20.075" v="92" actId="478"/>
            <ac:picMkLst>
              <pc:docMk/>
              <pc:sldMasterMk cId="646037606" sldId="2147483648"/>
              <pc:sldLayoutMk cId="3853570026" sldId="2147483757"/>
              <ac:picMk id="5" creationId="{7BE320F8-72D0-D314-A98E-8112ED2D7FCF}"/>
            </ac:picMkLst>
          </pc:picChg>
          <pc:picChg chg="del">
            <ac:chgData name="Cuellar, Ray" userId="e12b3cc9-fed2-45df-bb4a-5df274916466" providerId="ADAL" clId="{938B6692-3064-4639-B603-6A6720D7C36E}" dt="2024-02-15T04:16:21.898" v="94" actId="478"/>
            <ac:picMkLst>
              <pc:docMk/>
              <pc:sldMasterMk cId="646037606" sldId="2147483648"/>
              <pc:sldLayoutMk cId="3853570026" sldId="2147483757"/>
              <ac:picMk id="7" creationId="{A2E45070-6BC9-9D88-EEF2-E2B76EA5788C}"/>
            </ac:picMkLst>
          </pc:picChg>
          <pc:picChg chg="add mod">
            <ac:chgData name="Cuellar, Ray" userId="e12b3cc9-fed2-45df-bb4a-5df274916466" providerId="ADAL" clId="{938B6692-3064-4639-B603-6A6720D7C36E}" dt="2024-02-15T04:16:23.181" v="95"/>
            <ac:picMkLst>
              <pc:docMk/>
              <pc:sldMasterMk cId="646037606" sldId="2147483648"/>
              <pc:sldLayoutMk cId="3853570026" sldId="2147483757"/>
              <ac:picMk id="8" creationId="{6307CBA2-61D2-38F3-80C3-AD6E308647E6}"/>
            </ac:picMkLst>
          </pc:picChg>
          <pc:picChg chg="add mod">
            <ac:chgData name="Cuellar, Ray" userId="e12b3cc9-fed2-45df-bb4a-5df274916466" providerId="ADAL" clId="{938B6692-3064-4639-B603-6A6720D7C36E}" dt="2024-02-15T04:16:23.181" v="95"/>
            <ac:picMkLst>
              <pc:docMk/>
              <pc:sldMasterMk cId="646037606" sldId="2147483648"/>
              <pc:sldLayoutMk cId="3853570026" sldId="2147483757"/>
              <ac:picMk id="10" creationId="{4908D6DA-0D3F-DA97-37B1-CC478C247D9C}"/>
            </ac:picMkLst>
          </pc:picChg>
        </pc:sldLayoutChg>
        <pc:sldLayoutChg chg="addSp delSp modSp mod">
          <pc:chgData name="Cuellar, Ray" userId="e12b3cc9-fed2-45df-bb4a-5df274916466" providerId="ADAL" clId="{938B6692-3064-4639-B603-6A6720D7C36E}" dt="2024-02-15T04:16:32.461" v="99"/>
          <pc:sldLayoutMkLst>
            <pc:docMk/>
            <pc:sldMasterMk cId="646037606" sldId="2147483648"/>
            <pc:sldLayoutMk cId="2381176502" sldId="2147483758"/>
          </pc:sldLayoutMkLst>
          <pc:picChg chg="del">
            <ac:chgData name="Cuellar, Ray" userId="e12b3cc9-fed2-45df-bb4a-5df274916466" providerId="ADAL" clId="{938B6692-3064-4639-B603-6A6720D7C36E}" dt="2024-02-15T04:16:30.122" v="97" actId="478"/>
            <ac:picMkLst>
              <pc:docMk/>
              <pc:sldMasterMk cId="646037606" sldId="2147483648"/>
              <pc:sldLayoutMk cId="2381176502" sldId="2147483758"/>
              <ac:picMk id="2" creationId="{22D16DA5-8CE2-FD0D-4C54-992DBC066514}"/>
            </ac:picMkLst>
          </pc:picChg>
          <pc:picChg chg="del">
            <ac:chgData name="Cuellar, Ray" userId="e12b3cc9-fed2-45df-bb4a-5df274916466" providerId="ADAL" clId="{938B6692-3064-4639-B603-6A6720D7C36E}" dt="2024-02-15T04:16:29.469" v="96" actId="478"/>
            <ac:picMkLst>
              <pc:docMk/>
              <pc:sldMasterMk cId="646037606" sldId="2147483648"/>
              <pc:sldLayoutMk cId="2381176502" sldId="2147483758"/>
              <ac:picMk id="3" creationId="{A9BCEFBE-FF38-677A-3155-2524DBB16931}"/>
            </ac:picMkLst>
          </pc:picChg>
          <pc:picChg chg="del">
            <ac:chgData name="Cuellar, Ray" userId="e12b3cc9-fed2-45df-bb4a-5df274916466" providerId="ADAL" clId="{938B6692-3064-4639-B603-6A6720D7C36E}" dt="2024-02-15T04:16:31.242" v="98" actId="478"/>
            <ac:picMkLst>
              <pc:docMk/>
              <pc:sldMasterMk cId="646037606" sldId="2147483648"/>
              <pc:sldLayoutMk cId="2381176502" sldId="2147483758"/>
              <ac:picMk id="4" creationId="{DDB202BA-B0A4-37FA-4332-1D3DFBC0453F}"/>
            </ac:picMkLst>
          </pc:picChg>
          <pc:picChg chg="add mod">
            <ac:chgData name="Cuellar, Ray" userId="e12b3cc9-fed2-45df-bb4a-5df274916466" providerId="ADAL" clId="{938B6692-3064-4639-B603-6A6720D7C36E}" dt="2024-02-15T04:16:32.461" v="99"/>
            <ac:picMkLst>
              <pc:docMk/>
              <pc:sldMasterMk cId="646037606" sldId="2147483648"/>
              <pc:sldLayoutMk cId="2381176502" sldId="2147483758"/>
              <ac:picMk id="6" creationId="{99E1CDB6-A205-99B1-F76F-A136D441AF85}"/>
            </ac:picMkLst>
          </pc:picChg>
          <pc:picChg chg="add mod">
            <ac:chgData name="Cuellar, Ray" userId="e12b3cc9-fed2-45df-bb4a-5df274916466" providerId="ADAL" clId="{938B6692-3064-4639-B603-6A6720D7C36E}" dt="2024-02-15T04:16:32.461" v="99"/>
            <ac:picMkLst>
              <pc:docMk/>
              <pc:sldMasterMk cId="646037606" sldId="2147483648"/>
              <pc:sldLayoutMk cId="2381176502" sldId="2147483758"/>
              <ac:picMk id="7" creationId="{A793275C-1F3B-BD7F-C703-185DBD5200FC}"/>
            </ac:picMkLst>
          </pc:picChg>
        </pc:sldLayoutChg>
        <pc:sldLayoutChg chg="addSp delSp modSp mod">
          <pc:chgData name="Cuellar, Ray" userId="e12b3cc9-fed2-45df-bb4a-5df274916466" providerId="ADAL" clId="{938B6692-3064-4639-B603-6A6720D7C36E}" dt="2024-02-15T04:16:38.541" v="104"/>
          <pc:sldLayoutMkLst>
            <pc:docMk/>
            <pc:sldMasterMk cId="646037606" sldId="2147483648"/>
            <pc:sldLayoutMk cId="1631601636" sldId="2147483759"/>
          </pc:sldLayoutMkLst>
          <pc:picChg chg="del">
            <ac:chgData name="Cuellar, Ray" userId="e12b3cc9-fed2-45df-bb4a-5df274916466" providerId="ADAL" clId="{938B6692-3064-4639-B603-6A6720D7C36E}" dt="2024-02-15T04:16:36.540" v="102" actId="478"/>
            <ac:picMkLst>
              <pc:docMk/>
              <pc:sldMasterMk cId="646037606" sldId="2147483648"/>
              <pc:sldLayoutMk cId="1631601636" sldId="2147483759"/>
              <ac:picMk id="3" creationId="{A184A5C4-4EC7-9C7E-67F7-F96CCFFFA4EE}"/>
            </ac:picMkLst>
          </pc:picChg>
          <pc:picChg chg="del mod">
            <ac:chgData name="Cuellar, Ray" userId="e12b3cc9-fed2-45df-bb4a-5df274916466" providerId="ADAL" clId="{938B6692-3064-4639-B603-6A6720D7C36E}" dt="2024-02-15T04:16:35.707" v="101" actId="478"/>
            <ac:picMkLst>
              <pc:docMk/>
              <pc:sldMasterMk cId="646037606" sldId="2147483648"/>
              <pc:sldLayoutMk cId="1631601636" sldId="2147483759"/>
              <ac:picMk id="4" creationId="{B099FC1B-591A-9016-E90A-01BE86E2E4B8}"/>
            </ac:picMkLst>
          </pc:picChg>
          <pc:picChg chg="del">
            <ac:chgData name="Cuellar, Ray" userId="e12b3cc9-fed2-45df-bb4a-5df274916466" providerId="ADAL" clId="{938B6692-3064-4639-B603-6A6720D7C36E}" dt="2024-02-15T04:16:37.339" v="103" actId="478"/>
            <ac:picMkLst>
              <pc:docMk/>
              <pc:sldMasterMk cId="646037606" sldId="2147483648"/>
              <pc:sldLayoutMk cId="1631601636" sldId="2147483759"/>
              <ac:picMk id="5" creationId="{5C42A598-B02A-B3A3-282C-BCC4AED4B2EE}"/>
            </ac:picMkLst>
          </pc:picChg>
          <pc:picChg chg="add mod">
            <ac:chgData name="Cuellar, Ray" userId="e12b3cc9-fed2-45df-bb4a-5df274916466" providerId="ADAL" clId="{938B6692-3064-4639-B603-6A6720D7C36E}" dt="2024-02-15T04:16:38.541" v="104"/>
            <ac:picMkLst>
              <pc:docMk/>
              <pc:sldMasterMk cId="646037606" sldId="2147483648"/>
              <pc:sldLayoutMk cId="1631601636" sldId="2147483759"/>
              <ac:picMk id="7" creationId="{49D67B19-64A1-C289-E4F5-704CA14F1C78}"/>
            </ac:picMkLst>
          </pc:picChg>
          <pc:picChg chg="add mod">
            <ac:chgData name="Cuellar, Ray" userId="e12b3cc9-fed2-45df-bb4a-5df274916466" providerId="ADAL" clId="{938B6692-3064-4639-B603-6A6720D7C36E}" dt="2024-02-15T04:16:38.541" v="104"/>
            <ac:picMkLst>
              <pc:docMk/>
              <pc:sldMasterMk cId="646037606" sldId="2147483648"/>
              <pc:sldLayoutMk cId="1631601636" sldId="2147483759"/>
              <ac:picMk id="8" creationId="{DB038941-FDD3-BBBB-1303-22BA48084D82}"/>
            </ac:picMkLst>
          </pc:picChg>
        </pc:sldLayoutChg>
      </pc:sldMasterChg>
      <pc:sldMasterChg chg="addSp delSp modSp mod modSldLayout">
        <pc:chgData name="Cuellar, Ray" userId="e12b3cc9-fed2-45df-bb4a-5df274916466" providerId="ADAL" clId="{938B6692-3064-4639-B603-6A6720D7C36E}" dt="2024-02-15T04:28:11.861" v="250" actId="121"/>
        <pc:sldMasterMkLst>
          <pc:docMk/>
          <pc:sldMasterMk cId="4022063077" sldId="2147483660"/>
        </pc:sldMasterMkLst>
        <pc:spChg chg="del mod">
          <ac:chgData name="Cuellar, Ray" userId="e12b3cc9-fed2-45df-bb4a-5df274916466" providerId="ADAL" clId="{938B6692-3064-4639-B603-6A6720D7C36E}" dt="2024-02-15T04:17:38.890" v="121" actId="478"/>
          <ac:spMkLst>
            <pc:docMk/>
            <pc:sldMasterMk cId="4022063077" sldId="2147483660"/>
            <ac:spMk id="4" creationId="{1303F681-7F4F-1A6C-2CCE-583462AE5A72}"/>
          </ac:spMkLst>
        </pc:spChg>
        <pc:spChg chg="del">
          <ac:chgData name="Cuellar, Ray" userId="e12b3cc9-fed2-45df-bb4a-5df274916466" providerId="ADAL" clId="{938B6692-3064-4639-B603-6A6720D7C36E}" dt="2024-02-15T04:23:13.389" v="182" actId="478"/>
          <ac:spMkLst>
            <pc:docMk/>
            <pc:sldMasterMk cId="4022063077" sldId="2147483660"/>
            <ac:spMk id="5" creationId="{F184049F-EF0C-D573-47DF-EA122FF5133D}"/>
          </ac:spMkLst>
        </pc:spChg>
        <pc:spChg chg="del">
          <ac:chgData name="Cuellar, Ray" userId="e12b3cc9-fed2-45df-bb4a-5df274916466" providerId="ADAL" clId="{938B6692-3064-4639-B603-6A6720D7C36E}" dt="2024-02-15T04:23:10.811" v="181" actId="478"/>
          <ac:spMkLst>
            <pc:docMk/>
            <pc:sldMasterMk cId="4022063077" sldId="2147483660"/>
            <ac:spMk id="6" creationId="{6A52E6DC-D5C9-1DFF-D976-4D75630B13C6}"/>
          </ac:spMkLst>
        </pc:spChg>
        <pc:picChg chg="del">
          <ac:chgData name="Cuellar, Ray" userId="e12b3cc9-fed2-45df-bb4a-5df274916466" providerId="ADAL" clId="{938B6692-3064-4639-B603-6A6720D7C36E}" dt="2024-02-15T04:17:41.019" v="122" actId="478"/>
          <ac:picMkLst>
            <pc:docMk/>
            <pc:sldMasterMk cId="4022063077" sldId="2147483660"/>
            <ac:picMk id="13" creationId="{922EFD6A-0721-5743-E3FC-748792618A3A}"/>
          </ac:picMkLst>
        </pc:picChg>
        <pc:picChg chg="del">
          <ac:chgData name="Cuellar, Ray" userId="e12b3cc9-fed2-45df-bb4a-5df274916466" providerId="ADAL" clId="{938B6692-3064-4639-B603-6A6720D7C36E}" dt="2024-02-15T04:17:19.372" v="114" actId="478"/>
          <ac:picMkLst>
            <pc:docMk/>
            <pc:sldMasterMk cId="4022063077" sldId="2147483660"/>
            <ac:picMk id="16" creationId="{821EA700-364D-6A91-C7E9-15AED250A82E}"/>
          </ac:picMkLst>
        </pc:picChg>
        <pc:picChg chg="del">
          <ac:chgData name="Cuellar, Ray" userId="e12b3cc9-fed2-45df-bb4a-5df274916466" providerId="ADAL" clId="{938B6692-3064-4639-B603-6A6720D7C36E}" dt="2024-02-15T04:17:20.378" v="115" actId="478"/>
          <ac:picMkLst>
            <pc:docMk/>
            <pc:sldMasterMk cId="4022063077" sldId="2147483660"/>
            <ac:picMk id="20" creationId="{E5B021D6-4105-744F-C331-F07C8512D278}"/>
          </ac:picMkLst>
        </pc:picChg>
        <pc:picChg chg="add mod">
          <ac:chgData name="Cuellar, Ray" userId="e12b3cc9-fed2-45df-bb4a-5df274916466" providerId="ADAL" clId="{938B6692-3064-4639-B603-6A6720D7C36E}" dt="2024-02-15T04:25:57.164" v="215" actId="1076"/>
          <ac:picMkLst>
            <pc:docMk/>
            <pc:sldMasterMk cId="4022063077" sldId="2147483660"/>
            <ac:picMk id="22" creationId="{C7CE0C3A-B97D-F0C6-43D5-2A954176C500}"/>
          </ac:picMkLst>
        </pc:picChg>
        <pc:picChg chg="add mod">
          <ac:chgData name="Cuellar, Ray" userId="e12b3cc9-fed2-45df-bb4a-5df274916466" providerId="ADAL" clId="{938B6692-3064-4639-B603-6A6720D7C36E}" dt="2024-02-15T04:25:57.164" v="215" actId="1076"/>
          <ac:picMkLst>
            <pc:docMk/>
            <pc:sldMasterMk cId="4022063077" sldId="2147483660"/>
            <ac:picMk id="23" creationId="{53B87F60-F967-5D77-523F-658EEA9D25F6}"/>
          </ac:picMkLst>
        </pc:picChg>
        <pc:sldLayoutChg chg="addSp delSp modSp mod">
          <pc:chgData name="Cuellar, Ray" userId="e12b3cc9-fed2-45df-bb4a-5df274916466" providerId="ADAL" clId="{938B6692-3064-4639-B603-6A6720D7C36E}" dt="2024-02-15T04:28:11.861" v="250" actId="121"/>
          <pc:sldLayoutMkLst>
            <pc:docMk/>
            <pc:sldMasterMk cId="4022063077" sldId="2147483660"/>
            <pc:sldLayoutMk cId="156417426" sldId="2147483661"/>
          </pc:sldLayoutMkLst>
          <pc:spChg chg="mod">
            <ac:chgData name="Cuellar, Ray" userId="e12b3cc9-fed2-45df-bb4a-5df274916466" providerId="ADAL" clId="{938B6692-3064-4639-B603-6A6720D7C36E}" dt="2024-02-15T04:24:09.782" v="191" actId="14100"/>
            <ac:spMkLst>
              <pc:docMk/>
              <pc:sldMasterMk cId="4022063077" sldId="2147483660"/>
              <pc:sldLayoutMk cId="156417426" sldId="2147483661"/>
              <ac:spMk id="2" creationId="{27CFE30E-5531-029E-A8FF-FE23750F4C2C}"/>
            </ac:spMkLst>
          </pc:spChg>
          <pc:spChg chg="del">
            <ac:chgData name="Cuellar, Ray" userId="e12b3cc9-fed2-45df-bb4a-5df274916466" providerId="ADAL" clId="{938B6692-3064-4639-B603-6A6720D7C36E}" dt="2024-02-15T04:18:33.644" v="134" actId="478"/>
            <ac:spMkLst>
              <pc:docMk/>
              <pc:sldMasterMk cId="4022063077" sldId="2147483660"/>
              <pc:sldLayoutMk cId="156417426" sldId="2147483661"/>
              <ac:spMk id="3" creationId="{838A7A3B-8547-4E22-9746-9EB846F3F1F5}"/>
            </ac:spMkLst>
          </pc:spChg>
          <pc:spChg chg="del">
            <ac:chgData name="Cuellar, Ray" userId="e12b3cc9-fed2-45df-bb4a-5df274916466" providerId="ADAL" clId="{938B6692-3064-4639-B603-6A6720D7C36E}" dt="2024-02-15T04:22:36.715" v="177" actId="478"/>
            <ac:spMkLst>
              <pc:docMk/>
              <pc:sldMasterMk cId="4022063077" sldId="2147483660"/>
              <pc:sldLayoutMk cId="156417426" sldId="2147483661"/>
              <ac:spMk id="4" creationId="{01140EC6-56FF-41F4-AC31-EBB1E5855D27}"/>
            </ac:spMkLst>
          </pc:spChg>
          <pc:spChg chg="del">
            <ac:chgData name="Cuellar, Ray" userId="e12b3cc9-fed2-45df-bb4a-5df274916466" providerId="ADAL" clId="{938B6692-3064-4639-B603-6A6720D7C36E}" dt="2024-02-15T04:22:41.097" v="179" actId="478"/>
            <ac:spMkLst>
              <pc:docMk/>
              <pc:sldMasterMk cId="4022063077" sldId="2147483660"/>
              <pc:sldLayoutMk cId="156417426" sldId="2147483661"/>
              <ac:spMk id="5" creationId="{FC1B3D41-AA89-8B91-62C5-0D68B5E527BA}"/>
            </ac:spMkLst>
          </pc:spChg>
          <pc:spChg chg="mod">
            <ac:chgData name="Cuellar, Ray" userId="e12b3cc9-fed2-45df-bb4a-5df274916466" providerId="ADAL" clId="{938B6692-3064-4639-B603-6A6720D7C36E}" dt="2024-02-15T04:28:11.861" v="250" actId="121"/>
            <ac:spMkLst>
              <pc:docMk/>
              <pc:sldMasterMk cId="4022063077" sldId="2147483660"/>
              <pc:sldLayoutMk cId="156417426" sldId="2147483661"/>
              <ac:spMk id="6" creationId="{E2471EF4-17AF-EB15-31CF-C96B1F921AB9}"/>
            </ac:spMkLst>
          </pc:spChg>
          <pc:spChg chg="del">
            <ac:chgData name="Cuellar, Ray" userId="e12b3cc9-fed2-45df-bb4a-5df274916466" providerId="ADAL" clId="{938B6692-3064-4639-B603-6A6720D7C36E}" dt="2024-02-15T04:16:49.785" v="107" actId="478"/>
            <ac:spMkLst>
              <pc:docMk/>
              <pc:sldMasterMk cId="4022063077" sldId="2147483660"/>
              <pc:sldLayoutMk cId="156417426" sldId="2147483661"/>
              <ac:spMk id="14" creationId="{483B73E6-9729-F0F1-6865-9AA623481200}"/>
            </ac:spMkLst>
          </pc:spChg>
          <pc:spChg chg="mod ord">
            <ac:chgData name="Cuellar, Ray" userId="e12b3cc9-fed2-45df-bb4a-5df274916466" providerId="ADAL" clId="{938B6692-3064-4639-B603-6A6720D7C36E}" dt="2024-02-15T04:19:17.860" v="150" actId="207"/>
            <ac:spMkLst>
              <pc:docMk/>
              <pc:sldMasterMk cId="4022063077" sldId="2147483660"/>
              <pc:sldLayoutMk cId="156417426" sldId="2147483661"/>
              <ac:spMk id="21" creationId="{90E631B3-AD01-5EB2-42F9-5671277237F2}"/>
            </ac:spMkLst>
          </pc:spChg>
          <pc:spChg chg="add mod ord">
            <ac:chgData name="Cuellar, Ray" userId="e12b3cc9-fed2-45df-bb4a-5df274916466" providerId="ADAL" clId="{938B6692-3064-4639-B603-6A6720D7C36E}" dt="2024-02-15T04:23:41.924" v="188" actId="207"/>
            <ac:spMkLst>
              <pc:docMk/>
              <pc:sldMasterMk cId="4022063077" sldId="2147483660"/>
              <pc:sldLayoutMk cId="156417426" sldId="2147483661"/>
              <ac:spMk id="29" creationId="{D624CB99-571A-2ED5-0A69-33248519038D}"/>
            </ac:spMkLst>
          </pc:spChg>
          <pc:picChg chg="del">
            <ac:chgData name="Cuellar, Ray" userId="e12b3cc9-fed2-45df-bb4a-5df274916466" providerId="ADAL" clId="{938B6692-3064-4639-B603-6A6720D7C36E}" dt="2024-02-15T04:18:27.018" v="132" actId="478"/>
            <ac:picMkLst>
              <pc:docMk/>
              <pc:sldMasterMk cId="4022063077" sldId="2147483660"/>
              <pc:sldLayoutMk cId="156417426" sldId="2147483661"/>
              <ac:picMk id="13" creationId="{B2CF2C4F-84A0-F714-1DF8-3581BA3921BB}"/>
            </ac:picMkLst>
          </pc:picChg>
          <pc:picChg chg="del">
            <ac:chgData name="Cuellar, Ray" userId="e12b3cc9-fed2-45df-bb4a-5df274916466" providerId="ADAL" clId="{938B6692-3064-4639-B603-6A6720D7C36E}" dt="2024-02-15T04:16:49.338" v="106" actId="478"/>
            <ac:picMkLst>
              <pc:docMk/>
              <pc:sldMasterMk cId="4022063077" sldId="2147483660"/>
              <pc:sldLayoutMk cId="156417426" sldId="2147483661"/>
              <ac:picMk id="19" creationId="{67D86A62-253B-BD9D-5672-146141B30641}"/>
            </ac:picMkLst>
          </pc:picChg>
          <pc:picChg chg="del">
            <ac:chgData name="Cuellar, Ray" userId="e12b3cc9-fed2-45df-bb4a-5df274916466" providerId="ADAL" clId="{938B6692-3064-4639-B603-6A6720D7C36E}" dt="2024-02-15T04:16:47.853" v="105" actId="478"/>
            <ac:picMkLst>
              <pc:docMk/>
              <pc:sldMasterMk cId="4022063077" sldId="2147483660"/>
              <pc:sldLayoutMk cId="156417426" sldId="2147483661"/>
              <ac:picMk id="20" creationId="{FAAD1668-A9D5-B826-78C1-FA7BFC84CB9E}"/>
            </ac:picMkLst>
          </pc:picChg>
          <pc:picChg chg="add del mod">
            <ac:chgData name="Cuellar, Ray" userId="e12b3cc9-fed2-45df-bb4a-5df274916466" providerId="ADAL" clId="{938B6692-3064-4639-B603-6A6720D7C36E}" dt="2024-02-15T04:16:54.733" v="109" actId="478"/>
            <ac:picMkLst>
              <pc:docMk/>
              <pc:sldMasterMk cId="4022063077" sldId="2147483660"/>
              <pc:sldLayoutMk cId="156417426" sldId="2147483661"/>
              <ac:picMk id="25" creationId="{6D82EA49-A0FB-405C-5A2D-DBAC8DD639A8}"/>
            </ac:picMkLst>
          </pc:picChg>
          <pc:picChg chg="add del mod">
            <ac:chgData name="Cuellar, Ray" userId="e12b3cc9-fed2-45df-bb4a-5df274916466" providerId="ADAL" clId="{938B6692-3064-4639-B603-6A6720D7C36E}" dt="2024-02-15T04:18:59.197" v="143" actId="478"/>
            <ac:picMkLst>
              <pc:docMk/>
              <pc:sldMasterMk cId="4022063077" sldId="2147483660"/>
              <pc:sldLayoutMk cId="156417426" sldId="2147483661"/>
              <ac:picMk id="26" creationId="{73E8C80D-F2C8-E100-EE0B-23973B519361}"/>
            </ac:picMkLst>
          </pc:picChg>
          <pc:picChg chg="add del mod">
            <ac:chgData name="Cuellar, Ray" userId="e12b3cc9-fed2-45df-bb4a-5df274916466" providerId="ADAL" clId="{938B6692-3064-4639-B603-6A6720D7C36E}" dt="2024-02-15T04:19:28.539" v="152" actId="478"/>
            <ac:picMkLst>
              <pc:docMk/>
              <pc:sldMasterMk cId="4022063077" sldId="2147483660"/>
              <pc:sldLayoutMk cId="156417426" sldId="2147483661"/>
              <ac:picMk id="28" creationId="{91701126-38C9-A3D9-F442-B17F1ED329A6}"/>
            </ac:picMkLst>
          </pc:picChg>
          <pc:picChg chg="add mod">
            <ac:chgData name="Cuellar, Ray" userId="e12b3cc9-fed2-45df-bb4a-5df274916466" providerId="ADAL" clId="{938B6692-3064-4639-B603-6A6720D7C36E}" dt="2024-02-15T04:26:04.833" v="217" actId="1076"/>
            <ac:picMkLst>
              <pc:docMk/>
              <pc:sldMasterMk cId="4022063077" sldId="2147483660"/>
              <pc:sldLayoutMk cId="156417426" sldId="2147483661"/>
              <ac:picMk id="30" creationId="{03143468-7E58-6CCF-046A-64DAE9D5DA3D}"/>
            </ac:picMkLst>
          </pc:picChg>
          <pc:picChg chg="add del mod">
            <ac:chgData name="Cuellar, Ray" userId="e12b3cc9-fed2-45df-bb4a-5df274916466" providerId="ADAL" clId="{938B6692-3064-4639-B603-6A6720D7C36E}" dt="2024-02-15T04:20:30.986" v="157" actId="478"/>
            <ac:picMkLst>
              <pc:docMk/>
              <pc:sldMasterMk cId="4022063077" sldId="2147483660"/>
              <pc:sldLayoutMk cId="156417426" sldId="2147483661"/>
              <ac:picMk id="32" creationId="{59C67B39-333C-CE15-DD7B-45132E2EC147}"/>
            </ac:picMkLst>
          </pc:picChg>
          <pc:picChg chg="add del mod">
            <ac:chgData name="Cuellar, Ray" userId="e12b3cc9-fed2-45df-bb4a-5df274916466" providerId="ADAL" clId="{938B6692-3064-4639-B603-6A6720D7C36E}" dt="2024-02-15T04:21:02.444" v="164" actId="478"/>
            <ac:picMkLst>
              <pc:docMk/>
              <pc:sldMasterMk cId="4022063077" sldId="2147483660"/>
              <pc:sldLayoutMk cId="156417426" sldId="2147483661"/>
              <ac:picMk id="34" creationId="{58893FBA-82D5-C252-F32C-93CB44A2BBCE}"/>
            </ac:picMkLst>
          </pc:picChg>
          <pc:picChg chg="add mod">
            <ac:chgData name="Cuellar, Ray" userId="e12b3cc9-fed2-45df-bb4a-5df274916466" providerId="ADAL" clId="{938B6692-3064-4639-B603-6A6720D7C36E}" dt="2024-02-15T04:21:11.464" v="171" actId="1076"/>
            <ac:picMkLst>
              <pc:docMk/>
              <pc:sldMasterMk cId="4022063077" sldId="2147483660"/>
              <pc:sldLayoutMk cId="156417426" sldId="2147483661"/>
              <ac:picMk id="36" creationId="{F8F344FB-F657-17D6-AB56-A34E104FDE2A}"/>
            </ac:picMkLst>
          </pc:picChg>
          <pc:picChg chg="add mod">
            <ac:chgData name="Cuellar, Ray" userId="e12b3cc9-fed2-45df-bb4a-5df274916466" providerId="ADAL" clId="{938B6692-3064-4639-B603-6A6720D7C36E}" dt="2024-02-15T04:22:30.546" v="176" actId="1076"/>
            <ac:picMkLst>
              <pc:docMk/>
              <pc:sldMasterMk cId="4022063077" sldId="2147483660"/>
              <pc:sldLayoutMk cId="156417426" sldId="2147483661"/>
              <ac:picMk id="38" creationId="{7E5876DB-2278-FC75-E83E-686FC009A4C6}"/>
            </ac:picMkLst>
          </pc:picChg>
          <pc:cxnChg chg="mod">
            <ac:chgData name="Cuellar, Ray" userId="e12b3cc9-fed2-45df-bb4a-5df274916466" providerId="ADAL" clId="{938B6692-3064-4639-B603-6A6720D7C36E}" dt="2024-02-15T04:23:49.104" v="189" actId="692"/>
            <ac:cxnSpMkLst>
              <pc:docMk/>
              <pc:sldMasterMk cId="4022063077" sldId="2147483660"/>
              <pc:sldLayoutMk cId="156417426" sldId="2147483661"/>
              <ac:cxnSpMk id="24" creationId="{1F31BD5B-5A92-74DA-18FE-091445100DD9}"/>
            </ac:cxnSpMkLst>
          </pc:cxnChg>
        </pc:sldLayoutChg>
        <pc:sldLayoutChg chg="delSp modSp mod">
          <pc:chgData name="Cuellar, Ray" userId="e12b3cc9-fed2-45df-bb4a-5df274916466" providerId="ADAL" clId="{938B6692-3064-4639-B603-6A6720D7C36E}" dt="2024-02-15T04:23:28.104" v="186" actId="1076"/>
          <pc:sldLayoutMkLst>
            <pc:docMk/>
            <pc:sldMasterMk cId="4022063077" sldId="2147483660"/>
            <pc:sldLayoutMk cId="1552492338" sldId="2147483662"/>
          </pc:sldLayoutMkLst>
          <pc:spChg chg="mod">
            <ac:chgData name="Cuellar, Ray" userId="e12b3cc9-fed2-45df-bb4a-5df274916466" providerId="ADAL" clId="{938B6692-3064-4639-B603-6A6720D7C36E}" dt="2024-02-15T04:23:28.104" v="186" actId="1076"/>
            <ac:spMkLst>
              <pc:docMk/>
              <pc:sldMasterMk cId="4022063077" sldId="2147483660"/>
              <pc:sldLayoutMk cId="1552492338" sldId="2147483662"/>
              <ac:spMk id="3" creationId="{A4DAB206-4461-517D-6246-A902921F36FE}"/>
            </ac:spMkLst>
          </pc:spChg>
          <pc:spChg chg="del">
            <ac:chgData name="Cuellar, Ray" userId="e12b3cc9-fed2-45df-bb4a-5df274916466" providerId="ADAL" clId="{938B6692-3064-4639-B603-6A6720D7C36E}" dt="2024-02-15T04:23:07.194" v="180" actId="478"/>
            <ac:spMkLst>
              <pc:docMk/>
              <pc:sldMasterMk cId="4022063077" sldId="2147483660"/>
              <pc:sldLayoutMk cId="1552492338" sldId="2147483662"/>
              <ac:spMk id="4" creationId="{998F5076-5774-E491-FCF7-C0499BA9FFFF}"/>
            </ac:spMkLst>
          </pc:spChg>
          <pc:spChg chg="del">
            <ac:chgData name="Cuellar, Ray" userId="e12b3cc9-fed2-45df-bb4a-5df274916466" providerId="ADAL" clId="{938B6692-3064-4639-B603-6A6720D7C36E}" dt="2024-02-15T04:23:25.562" v="185" actId="478"/>
            <ac:spMkLst>
              <pc:docMk/>
              <pc:sldMasterMk cId="4022063077" sldId="2147483660"/>
              <pc:sldLayoutMk cId="1552492338" sldId="2147483662"/>
              <ac:spMk id="6" creationId="{8F092011-5A96-BCD2-AD34-61EB492DE35E}"/>
            </ac:spMkLst>
          </pc:spChg>
        </pc:sldLayoutChg>
        <pc:sldLayoutChg chg="delSp mod">
          <pc:chgData name="Cuellar, Ray" userId="e12b3cc9-fed2-45df-bb4a-5df274916466" providerId="ADAL" clId="{938B6692-3064-4639-B603-6A6720D7C36E}" dt="2024-02-15T04:23:20.250" v="183" actId="478"/>
          <pc:sldLayoutMkLst>
            <pc:docMk/>
            <pc:sldMasterMk cId="4022063077" sldId="2147483660"/>
            <pc:sldLayoutMk cId="2001863524" sldId="2147483663"/>
          </pc:sldLayoutMkLst>
          <pc:spChg chg="del">
            <ac:chgData name="Cuellar, Ray" userId="e12b3cc9-fed2-45df-bb4a-5df274916466" providerId="ADAL" clId="{938B6692-3064-4639-B603-6A6720D7C36E}" dt="2024-02-15T04:23:20.250" v="183" actId="478"/>
            <ac:spMkLst>
              <pc:docMk/>
              <pc:sldMasterMk cId="4022063077" sldId="2147483660"/>
              <pc:sldLayoutMk cId="2001863524" sldId="2147483663"/>
              <ac:spMk id="6" creationId="{5A36CF2E-4693-A24E-813F-65701058D525}"/>
            </ac:spMkLst>
          </pc:spChg>
        </pc:sldLayoutChg>
        <pc:sldLayoutChg chg="delSp mod">
          <pc:chgData name="Cuellar, Ray" userId="e12b3cc9-fed2-45df-bb4a-5df274916466" providerId="ADAL" clId="{938B6692-3064-4639-B603-6A6720D7C36E}" dt="2024-02-15T04:23:22.525" v="184" actId="478"/>
          <pc:sldLayoutMkLst>
            <pc:docMk/>
            <pc:sldMasterMk cId="4022063077" sldId="2147483660"/>
            <pc:sldLayoutMk cId="2833221144" sldId="2147483664"/>
          </pc:sldLayoutMkLst>
          <pc:spChg chg="del">
            <ac:chgData name="Cuellar, Ray" userId="e12b3cc9-fed2-45df-bb4a-5df274916466" providerId="ADAL" clId="{938B6692-3064-4639-B603-6A6720D7C36E}" dt="2024-02-15T04:23:22.525" v="184" actId="478"/>
            <ac:spMkLst>
              <pc:docMk/>
              <pc:sldMasterMk cId="4022063077" sldId="2147483660"/>
              <pc:sldLayoutMk cId="2833221144" sldId="2147483664"/>
              <ac:spMk id="7" creationId="{0601DFBA-71DF-1AC7-F5C7-070777B56D2A}"/>
            </ac:spMkLst>
          </pc:spChg>
        </pc:sldLayoutChg>
        <pc:sldLayoutChg chg="delSp mod">
          <pc:chgData name="Cuellar, Ray" userId="e12b3cc9-fed2-45df-bb4a-5df274916466" providerId="ADAL" clId="{938B6692-3064-4639-B603-6A6720D7C36E}" dt="2024-02-15T04:24:35.707" v="194" actId="478"/>
          <pc:sldLayoutMkLst>
            <pc:docMk/>
            <pc:sldMasterMk cId="4022063077" sldId="2147483660"/>
            <pc:sldLayoutMk cId="1549386798" sldId="2147483665"/>
          </pc:sldLayoutMkLst>
          <pc:spChg chg="del">
            <ac:chgData name="Cuellar, Ray" userId="e12b3cc9-fed2-45df-bb4a-5df274916466" providerId="ADAL" clId="{938B6692-3064-4639-B603-6A6720D7C36E}" dt="2024-02-15T04:24:35.707" v="194" actId="478"/>
            <ac:spMkLst>
              <pc:docMk/>
              <pc:sldMasterMk cId="4022063077" sldId="2147483660"/>
              <pc:sldLayoutMk cId="1549386798" sldId="2147483665"/>
              <ac:spMk id="9" creationId="{0DE25535-0742-504C-AE28-CB3B3590CE73}"/>
            </ac:spMkLst>
          </pc:spChg>
        </pc:sldLayoutChg>
        <pc:sldLayoutChg chg="delSp mod">
          <pc:chgData name="Cuellar, Ray" userId="e12b3cc9-fed2-45df-bb4a-5df274916466" providerId="ADAL" clId="{938B6692-3064-4639-B603-6A6720D7C36E}" dt="2024-02-15T04:24:23.690" v="193" actId="478"/>
          <pc:sldLayoutMkLst>
            <pc:docMk/>
            <pc:sldMasterMk cId="4022063077" sldId="2147483660"/>
            <pc:sldLayoutMk cId="426473081" sldId="2147483669"/>
          </pc:sldLayoutMkLst>
          <pc:spChg chg="del">
            <ac:chgData name="Cuellar, Ray" userId="e12b3cc9-fed2-45df-bb4a-5df274916466" providerId="ADAL" clId="{938B6692-3064-4639-B603-6A6720D7C36E}" dt="2024-02-15T04:24:23.690" v="193" actId="478"/>
            <ac:spMkLst>
              <pc:docMk/>
              <pc:sldMasterMk cId="4022063077" sldId="2147483660"/>
              <pc:sldLayoutMk cId="426473081" sldId="2147483669"/>
              <ac:spMk id="7" creationId="{8FA25E9D-86C9-5239-D059-AF7FD97416FE}"/>
            </ac:spMkLst>
          </pc:spChg>
        </pc:sldLayoutChg>
        <pc:sldLayoutChg chg="delSp mod">
          <pc:chgData name="Cuellar, Ray" userId="e12b3cc9-fed2-45df-bb4a-5df274916466" providerId="ADAL" clId="{938B6692-3064-4639-B603-6A6720D7C36E}" dt="2024-02-15T04:24:21.803" v="192" actId="478"/>
          <pc:sldLayoutMkLst>
            <pc:docMk/>
            <pc:sldMasterMk cId="4022063077" sldId="2147483660"/>
            <pc:sldLayoutMk cId="4199682995" sldId="2147483670"/>
          </pc:sldLayoutMkLst>
          <pc:spChg chg="del">
            <ac:chgData name="Cuellar, Ray" userId="e12b3cc9-fed2-45df-bb4a-5df274916466" providerId="ADAL" clId="{938B6692-3064-4639-B603-6A6720D7C36E}" dt="2024-02-15T04:24:21.803" v="192" actId="478"/>
            <ac:spMkLst>
              <pc:docMk/>
              <pc:sldMasterMk cId="4022063077" sldId="2147483660"/>
              <pc:sldLayoutMk cId="4199682995" sldId="2147483670"/>
              <ac:spMk id="6" creationId="{2D7E611D-65B8-54FB-CACF-2F768269F1E5}"/>
            </ac:spMkLst>
          </pc:spChg>
        </pc:sldLayoutChg>
        <pc:sldLayoutChg chg="addSp delSp modSp mod">
          <pc:chgData name="Cuellar, Ray" userId="e12b3cc9-fed2-45df-bb4a-5df274916466" providerId="ADAL" clId="{938B6692-3064-4639-B603-6A6720D7C36E}" dt="2024-02-15T04:25:03.295" v="197"/>
          <pc:sldLayoutMkLst>
            <pc:docMk/>
            <pc:sldMasterMk cId="4022063077" sldId="2147483660"/>
            <pc:sldLayoutMk cId="2651340687" sldId="2147483740"/>
          </pc:sldLayoutMkLst>
          <pc:spChg chg="add mod">
            <ac:chgData name="Cuellar, Ray" userId="e12b3cc9-fed2-45df-bb4a-5df274916466" providerId="ADAL" clId="{938B6692-3064-4639-B603-6A6720D7C36E}" dt="2024-02-15T04:25:03.295" v="197"/>
            <ac:spMkLst>
              <pc:docMk/>
              <pc:sldMasterMk cId="4022063077" sldId="2147483660"/>
              <pc:sldLayoutMk cId="2651340687" sldId="2147483740"/>
              <ac:spMk id="2" creationId="{83B059EF-D853-0B53-CB83-309D67720F58}"/>
            </ac:spMkLst>
          </pc:spChg>
          <pc:spChg chg="mod">
            <ac:chgData name="Cuellar, Ray" userId="e12b3cc9-fed2-45df-bb4a-5df274916466" providerId="ADAL" clId="{938B6692-3064-4639-B603-6A6720D7C36E}" dt="2024-02-15T04:24:37.424" v="195" actId="6549"/>
            <ac:spMkLst>
              <pc:docMk/>
              <pc:sldMasterMk cId="4022063077" sldId="2147483660"/>
              <pc:sldLayoutMk cId="2651340687" sldId="2147483740"/>
              <ac:spMk id="3" creationId="{00000000-0000-0000-0000-000000000000}"/>
            </ac:spMkLst>
          </pc:spChg>
          <pc:spChg chg="del">
            <ac:chgData name="Cuellar, Ray" userId="e12b3cc9-fed2-45df-bb4a-5df274916466" providerId="ADAL" clId="{938B6692-3064-4639-B603-6A6720D7C36E}" dt="2024-02-15T04:25:02.987" v="196" actId="478"/>
            <ac:spMkLst>
              <pc:docMk/>
              <pc:sldMasterMk cId="4022063077" sldId="2147483660"/>
              <pc:sldLayoutMk cId="2651340687" sldId="2147483740"/>
              <ac:spMk id="9" creationId="{00000000-0000-0000-0000-000000000000}"/>
            </ac:spMkLst>
          </pc:spChg>
        </pc:sldLayoutChg>
        <pc:sldLayoutChg chg="addSp delSp modSp mod">
          <pc:chgData name="Cuellar, Ray" userId="e12b3cc9-fed2-45df-bb4a-5df274916466" providerId="ADAL" clId="{938B6692-3064-4639-B603-6A6720D7C36E}" dt="2024-02-15T04:25:08.513" v="199"/>
          <pc:sldLayoutMkLst>
            <pc:docMk/>
            <pc:sldMasterMk cId="4022063077" sldId="2147483660"/>
            <pc:sldLayoutMk cId="2283434163" sldId="2147483741"/>
          </pc:sldLayoutMkLst>
          <pc:spChg chg="add mod">
            <ac:chgData name="Cuellar, Ray" userId="e12b3cc9-fed2-45df-bb4a-5df274916466" providerId="ADAL" clId="{938B6692-3064-4639-B603-6A6720D7C36E}" dt="2024-02-15T04:25:08.513" v="199"/>
            <ac:spMkLst>
              <pc:docMk/>
              <pc:sldMasterMk cId="4022063077" sldId="2147483660"/>
              <pc:sldLayoutMk cId="2283434163" sldId="2147483741"/>
              <ac:spMk id="2" creationId="{6F05CC81-77BB-ED00-3AF7-9F073399CE7C}"/>
            </ac:spMkLst>
          </pc:spChg>
          <pc:spChg chg="del">
            <ac:chgData name="Cuellar, Ray" userId="e12b3cc9-fed2-45df-bb4a-5df274916466" providerId="ADAL" clId="{938B6692-3064-4639-B603-6A6720D7C36E}" dt="2024-02-15T04:25:07.612" v="198" actId="478"/>
            <ac:spMkLst>
              <pc:docMk/>
              <pc:sldMasterMk cId="4022063077" sldId="2147483660"/>
              <pc:sldLayoutMk cId="2283434163" sldId="2147483741"/>
              <ac:spMk id="9" creationId="{00000000-0000-0000-0000-000000000000}"/>
            </ac:spMkLst>
          </pc:spChg>
        </pc:sldLayoutChg>
        <pc:sldLayoutChg chg="addSp delSp modSp mod">
          <pc:chgData name="Cuellar, Ray" userId="e12b3cc9-fed2-45df-bb4a-5df274916466" providerId="ADAL" clId="{938B6692-3064-4639-B603-6A6720D7C36E}" dt="2024-02-15T04:25:12.864" v="201"/>
          <pc:sldLayoutMkLst>
            <pc:docMk/>
            <pc:sldMasterMk cId="4022063077" sldId="2147483660"/>
            <pc:sldLayoutMk cId="3204646553" sldId="2147483742"/>
          </pc:sldLayoutMkLst>
          <pc:spChg chg="add mod">
            <ac:chgData name="Cuellar, Ray" userId="e12b3cc9-fed2-45df-bb4a-5df274916466" providerId="ADAL" clId="{938B6692-3064-4639-B603-6A6720D7C36E}" dt="2024-02-15T04:25:12.864" v="201"/>
            <ac:spMkLst>
              <pc:docMk/>
              <pc:sldMasterMk cId="4022063077" sldId="2147483660"/>
              <pc:sldLayoutMk cId="3204646553" sldId="2147483742"/>
              <ac:spMk id="2" creationId="{759B5F5E-7D58-8F68-C301-50D0481A901E}"/>
            </ac:spMkLst>
          </pc:spChg>
          <pc:spChg chg="del">
            <ac:chgData name="Cuellar, Ray" userId="e12b3cc9-fed2-45df-bb4a-5df274916466" providerId="ADAL" clId="{938B6692-3064-4639-B603-6A6720D7C36E}" dt="2024-02-15T04:25:12.555" v="200" actId="478"/>
            <ac:spMkLst>
              <pc:docMk/>
              <pc:sldMasterMk cId="4022063077" sldId="2147483660"/>
              <pc:sldLayoutMk cId="3204646553" sldId="2147483742"/>
              <ac:spMk id="9" creationId="{00000000-0000-0000-0000-000000000000}"/>
            </ac:spMkLst>
          </pc:spChg>
        </pc:sldLayoutChg>
        <pc:sldLayoutChg chg="addSp delSp modSp mod">
          <pc:chgData name="Cuellar, Ray" userId="e12b3cc9-fed2-45df-bb4a-5df274916466" providerId="ADAL" clId="{938B6692-3064-4639-B603-6A6720D7C36E}" dt="2024-02-15T04:25:17.950" v="203"/>
          <pc:sldLayoutMkLst>
            <pc:docMk/>
            <pc:sldMasterMk cId="4022063077" sldId="2147483660"/>
            <pc:sldLayoutMk cId="3963209030" sldId="2147483743"/>
          </pc:sldLayoutMkLst>
          <pc:spChg chg="del">
            <ac:chgData name="Cuellar, Ray" userId="e12b3cc9-fed2-45df-bb4a-5df274916466" providerId="ADAL" clId="{938B6692-3064-4639-B603-6A6720D7C36E}" dt="2024-02-15T04:25:17.690" v="202" actId="478"/>
            <ac:spMkLst>
              <pc:docMk/>
              <pc:sldMasterMk cId="4022063077" sldId="2147483660"/>
              <pc:sldLayoutMk cId="3963209030" sldId="2147483743"/>
              <ac:spMk id="9" creationId="{00000000-0000-0000-0000-000000000000}"/>
            </ac:spMkLst>
          </pc:spChg>
          <pc:spChg chg="add mod">
            <ac:chgData name="Cuellar, Ray" userId="e12b3cc9-fed2-45df-bb4a-5df274916466" providerId="ADAL" clId="{938B6692-3064-4639-B603-6A6720D7C36E}" dt="2024-02-15T04:25:17.950" v="203"/>
            <ac:spMkLst>
              <pc:docMk/>
              <pc:sldMasterMk cId="4022063077" sldId="2147483660"/>
              <pc:sldLayoutMk cId="3963209030" sldId="2147483743"/>
              <ac:spMk id="10" creationId="{0CF0E749-A0BE-433B-4E66-E0523DB9217C}"/>
            </ac:spMkLst>
          </pc:spChg>
        </pc:sldLayoutChg>
        <pc:sldLayoutChg chg="addSp delSp modSp mod">
          <pc:chgData name="Cuellar, Ray" userId="e12b3cc9-fed2-45df-bb4a-5df274916466" providerId="ADAL" clId="{938B6692-3064-4639-B603-6A6720D7C36E}" dt="2024-02-15T04:25:21.968" v="205"/>
          <pc:sldLayoutMkLst>
            <pc:docMk/>
            <pc:sldMasterMk cId="4022063077" sldId="2147483660"/>
            <pc:sldLayoutMk cId="3083670521" sldId="2147483744"/>
          </pc:sldLayoutMkLst>
          <pc:spChg chg="add mod">
            <ac:chgData name="Cuellar, Ray" userId="e12b3cc9-fed2-45df-bb4a-5df274916466" providerId="ADAL" clId="{938B6692-3064-4639-B603-6A6720D7C36E}" dt="2024-02-15T04:25:21.968" v="205"/>
            <ac:spMkLst>
              <pc:docMk/>
              <pc:sldMasterMk cId="4022063077" sldId="2147483660"/>
              <pc:sldLayoutMk cId="3083670521" sldId="2147483744"/>
              <ac:spMk id="2" creationId="{38216A25-8EFD-AD48-91A8-F4818A043C05}"/>
            </ac:spMkLst>
          </pc:spChg>
          <pc:spChg chg="del">
            <ac:chgData name="Cuellar, Ray" userId="e12b3cc9-fed2-45df-bb4a-5df274916466" providerId="ADAL" clId="{938B6692-3064-4639-B603-6A6720D7C36E}" dt="2024-02-15T04:25:21.738" v="204" actId="478"/>
            <ac:spMkLst>
              <pc:docMk/>
              <pc:sldMasterMk cId="4022063077" sldId="2147483660"/>
              <pc:sldLayoutMk cId="3083670521" sldId="2147483744"/>
              <ac:spMk id="9" creationId="{00000000-0000-0000-0000-000000000000}"/>
            </ac:spMkLst>
          </pc:spChg>
        </pc:sldLayoutChg>
        <pc:sldLayoutChg chg="addSp delSp modSp mod">
          <pc:chgData name="Cuellar, Ray" userId="e12b3cc9-fed2-45df-bb4a-5df274916466" providerId="ADAL" clId="{938B6692-3064-4639-B603-6A6720D7C36E}" dt="2024-02-15T04:25:25.774" v="207"/>
          <pc:sldLayoutMkLst>
            <pc:docMk/>
            <pc:sldMasterMk cId="4022063077" sldId="2147483660"/>
            <pc:sldLayoutMk cId="3394745039" sldId="2147483745"/>
          </pc:sldLayoutMkLst>
          <pc:spChg chg="add mod">
            <ac:chgData name="Cuellar, Ray" userId="e12b3cc9-fed2-45df-bb4a-5df274916466" providerId="ADAL" clId="{938B6692-3064-4639-B603-6A6720D7C36E}" dt="2024-02-15T04:25:25.774" v="207"/>
            <ac:spMkLst>
              <pc:docMk/>
              <pc:sldMasterMk cId="4022063077" sldId="2147483660"/>
              <pc:sldLayoutMk cId="3394745039" sldId="2147483745"/>
              <ac:spMk id="4" creationId="{50253EE8-3B1D-D425-29EF-4F970963AF3D}"/>
            </ac:spMkLst>
          </pc:spChg>
          <pc:spChg chg="del">
            <ac:chgData name="Cuellar, Ray" userId="e12b3cc9-fed2-45df-bb4a-5df274916466" providerId="ADAL" clId="{938B6692-3064-4639-B603-6A6720D7C36E}" dt="2024-02-15T04:25:25.533" v="206" actId="478"/>
            <ac:spMkLst>
              <pc:docMk/>
              <pc:sldMasterMk cId="4022063077" sldId="2147483660"/>
              <pc:sldLayoutMk cId="3394745039" sldId="2147483745"/>
              <ac:spMk id="9" creationId="{00000000-0000-0000-0000-000000000000}"/>
            </ac:spMkLst>
          </pc:spChg>
        </pc:sldLayoutChg>
        <pc:sldLayoutChg chg="addSp delSp modSp mod">
          <pc:chgData name="Cuellar, Ray" userId="e12b3cc9-fed2-45df-bb4a-5df274916466" providerId="ADAL" clId="{938B6692-3064-4639-B603-6A6720D7C36E}" dt="2024-02-15T04:25:30.831" v="209"/>
          <pc:sldLayoutMkLst>
            <pc:docMk/>
            <pc:sldMasterMk cId="4022063077" sldId="2147483660"/>
            <pc:sldLayoutMk cId="1015219358" sldId="2147483746"/>
          </pc:sldLayoutMkLst>
          <pc:spChg chg="add mod">
            <ac:chgData name="Cuellar, Ray" userId="e12b3cc9-fed2-45df-bb4a-5df274916466" providerId="ADAL" clId="{938B6692-3064-4639-B603-6A6720D7C36E}" dt="2024-02-15T04:25:30.831" v="209"/>
            <ac:spMkLst>
              <pc:docMk/>
              <pc:sldMasterMk cId="4022063077" sldId="2147483660"/>
              <pc:sldLayoutMk cId="1015219358" sldId="2147483746"/>
              <ac:spMk id="2" creationId="{E1A29983-48AD-649F-7509-8EB84B245B4D}"/>
            </ac:spMkLst>
          </pc:spChg>
          <pc:spChg chg="del">
            <ac:chgData name="Cuellar, Ray" userId="e12b3cc9-fed2-45df-bb4a-5df274916466" providerId="ADAL" clId="{938B6692-3064-4639-B603-6A6720D7C36E}" dt="2024-02-15T04:25:30.586" v="208" actId="478"/>
            <ac:spMkLst>
              <pc:docMk/>
              <pc:sldMasterMk cId="4022063077" sldId="2147483660"/>
              <pc:sldLayoutMk cId="1015219358" sldId="2147483746"/>
              <ac:spMk id="9" creationId="{00000000-0000-0000-0000-000000000000}"/>
            </ac:spMkLst>
          </pc:spChg>
        </pc:sldLayoutChg>
        <pc:sldLayoutChg chg="addSp delSp modSp mod">
          <pc:chgData name="Cuellar, Ray" userId="e12b3cc9-fed2-45df-bb4a-5df274916466" providerId="ADAL" clId="{938B6692-3064-4639-B603-6A6720D7C36E}" dt="2024-02-15T04:25:34.414" v="211"/>
          <pc:sldLayoutMkLst>
            <pc:docMk/>
            <pc:sldMasterMk cId="4022063077" sldId="2147483660"/>
            <pc:sldLayoutMk cId="1834167325" sldId="2147483747"/>
          </pc:sldLayoutMkLst>
          <pc:spChg chg="add mod">
            <ac:chgData name="Cuellar, Ray" userId="e12b3cc9-fed2-45df-bb4a-5df274916466" providerId="ADAL" clId="{938B6692-3064-4639-B603-6A6720D7C36E}" dt="2024-02-15T04:25:34.414" v="211"/>
            <ac:spMkLst>
              <pc:docMk/>
              <pc:sldMasterMk cId="4022063077" sldId="2147483660"/>
              <pc:sldLayoutMk cId="1834167325" sldId="2147483747"/>
              <ac:spMk id="4" creationId="{0581E4D3-181C-92FC-41B4-FD757635B23C}"/>
            </ac:spMkLst>
          </pc:spChg>
          <pc:spChg chg="del">
            <ac:chgData name="Cuellar, Ray" userId="e12b3cc9-fed2-45df-bb4a-5df274916466" providerId="ADAL" clId="{938B6692-3064-4639-B603-6A6720D7C36E}" dt="2024-02-15T04:25:34.075" v="210" actId="478"/>
            <ac:spMkLst>
              <pc:docMk/>
              <pc:sldMasterMk cId="4022063077" sldId="2147483660"/>
              <pc:sldLayoutMk cId="1834167325" sldId="2147483747"/>
              <ac:spMk id="9" creationId="{00000000-0000-0000-0000-000000000000}"/>
            </ac:spMkLst>
          </pc:spChg>
        </pc:sldLayoutChg>
        <pc:sldLayoutChg chg="addSp delSp modSp mod">
          <pc:chgData name="Cuellar, Ray" userId="e12b3cc9-fed2-45df-bb4a-5df274916466" providerId="ADAL" clId="{938B6692-3064-4639-B603-6A6720D7C36E}" dt="2024-02-15T04:25:37.471" v="213"/>
          <pc:sldLayoutMkLst>
            <pc:docMk/>
            <pc:sldMasterMk cId="4022063077" sldId="2147483660"/>
            <pc:sldLayoutMk cId="3649352468" sldId="2147483748"/>
          </pc:sldLayoutMkLst>
          <pc:spChg chg="add mod">
            <ac:chgData name="Cuellar, Ray" userId="e12b3cc9-fed2-45df-bb4a-5df274916466" providerId="ADAL" clId="{938B6692-3064-4639-B603-6A6720D7C36E}" dt="2024-02-15T04:25:37.471" v="213"/>
            <ac:spMkLst>
              <pc:docMk/>
              <pc:sldMasterMk cId="4022063077" sldId="2147483660"/>
              <pc:sldLayoutMk cId="3649352468" sldId="2147483748"/>
              <ac:spMk id="4" creationId="{8B61A955-79AA-C61C-1CFC-94EF18173535}"/>
            </ac:spMkLst>
          </pc:spChg>
          <pc:spChg chg="del">
            <ac:chgData name="Cuellar, Ray" userId="e12b3cc9-fed2-45df-bb4a-5df274916466" providerId="ADAL" clId="{938B6692-3064-4639-B603-6A6720D7C36E}" dt="2024-02-15T04:25:37.290" v="212" actId="478"/>
            <ac:spMkLst>
              <pc:docMk/>
              <pc:sldMasterMk cId="4022063077" sldId="2147483660"/>
              <pc:sldLayoutMk cId="3649352468" sldId="2147483748"/>
              <ac:spMk id="9" creationId="{00000000-0000-0000-0000-000000000000}"/>
            </ac:spMkLst>
          </pc:spChg>
        </pc:sldLayoutChg>
        <pc:sldLayoutChg chg="addSp delSp modSp mod">
          <pc:chgData name="Cuellar, Ray" userId="e12b3cc9-fed2-45df-bb4a-5df274916466" providerId="ADAL" clId="{938B6692-3064-4639-B603-6A6720D7C36E}" dt="2024-02-15T04:27:04.997" v="228" actId="207"/>
          <pc:sldLayoutMkLst>
            <pc:docMk/>
            <pc:sldMasterMk cId="4022063077" sldId="2147483660"/>
            <pc:sldLayoutMk cId="4252823162" sldId="2147483749"/>
          </pc:sldLayoutMkLst>
          <pc:spChg chg="del">
            <ac:chgData name="Cuellar, Ray" userId="e12b3cc9-fed2-45df-bb4a-5df274916466" providerId="ADAL" clId="{938B6692-3064-4639-B603-6A6720D7C36E}" dt="2024-02-15T04:26:47.178" v="225" actId="478"/>
            <ac:spMkLst>
              <pc:docMk/>
              <pc:sldMasterMk cId="4022063077" sldId="2147483660"/>
              <pc:sldLayoutMk cId="4252823162" sldId="2147483749"/>
              <ac:spMk id="3" creationId="{00000000-0000-0000-0000-000000000000}"/>
            </ac:spMkLst>
          </pc:spChg>
          <pc:spChg chg="mod">
            <ac:chgData name="Cuellar, Ray" userId="e12b3cc9-fed2-45df-bb4a-5df274916466" providerId="ADAL" clId="{938B6692-3064-4639-B603-6A6720D7C36E}" dt="2024-02-15T04:26:23.539" v="221" actId="14100"/>
            <ac:spMkLst>
              <pc:docMk/>
              <pc:sldMasterMk cId="4022063077" sldId="2147483660"/>
              <pc:sldLayoutMk cId="4252823162" sldId="2147483749"/>
              <ac:spMk id="5" creationId="{BED60B4A-917A-3F7A-711D-9D89D9D469BF}"/>
            </ac:spMkLst>
          </pc:spChg>
          <pc:spChg chg="mod">
            <ac:chgData name="Cuellar, Ray" userId="e12b3cc9-fed2-45df-bb4a-5df274916466" providerId="ADAL" clId="{938B6692-3064-4639-B603-6A6720D7C36E}" dt="2024-02-15T04:27:04.997" v="228" actId="207"/>
            <ac:spMkLst>
              <pc:docMk/>
              <pc:sldMasterMk cId="4022063077" sldId="2147483660"/>
              <pc:sldLayoutMk cId="4252823162" sldId="2147483749"/>
              <ac:spMk id="9" creationId="{32A151C4-60F5-4F37-2FD5-7A36388E2D87}"/>
            </ac:spMkLst>
          </pc:spChg>
          <pc:spChg chg="ord">
            <ac:chgData name="Cuellar, Ray" userId="e12b3cc9-fed2-45df-bb4a-5df274916466" providerId="ADAL" clId="{938B6692-3064-4639-B603-6A6720D7C36E}" dt="2024-02-15T04:26:32.687" v="222" actId="166"/>
            <ac:spMkLst>
              <pc:docMk/>
              <pc:sldMasterMk cId="4022063077" sldId="2147483660"/>
              <pc:sldLayoutMk cId="4252823162" sldId="2147483749"/>
              <ac:spMk id="13" creationId="{00000000-0000-0000-0000-000000000000}"/>
            </ac:spMkLst>
          </pc:spChg>
          <pc:spChg chg="ord">
            <ac:chgData name="Cuellar, Ray" userId="e12b3cc9-fed2-45df-bb4a-5df274916466" providerId="ADAL" clId="{938B6692-3064-4639-B603-6A6720D7C36E}" dt="2024-02-15T04:26:32.687" v="222" actId="166"/>
            <ac:spMkLst>
              <pc:docMk/>
              <pc:sldMasterMk cId="4022063077" sldId="2147483660"/>
              <pc:sldLayoutMk cId="4252823162" sldId="2147483749"/>
              <ac:spMk id="16" creationId="{00000000-0000-0000-0000-000000000000}"/>
            </ac:spMkLst>
          </pc:spChg>
          <pc:picChg chg="del mod">
            <ac:chgData name="Cuellar, Ray" userId="e12b3cc9-fed2-45df-bb4a-5df274916466" providerId="ADAL" clId="{938B6692-3064-4639-B603-6A6720D7C36E}" dt="2024-02-15T04:26:19.434" v="220" actId="478"/>
            <ac:picMkLst>
              <pc:docMk/>
              <pc:sldMasterMk cId="4022063077" sldId="2147483660"/>
              <pc:sldLayoutMk cId="4252823162" sldId="2147483749"/>
              <ac:picMk id="4" creationId="{3C16D987-3B40-FDED-86A7-1A68CF964FE0}"/>
            </ac:picMkLst>
          </pc:picChg>
          <pc:picChg chg="del">
            <ac:chgData name="Cuellar, Ray" userId="e12b3cc9-fed2-45df-bb4a-5df274916466" providerId="ADAL" clId="{938B6692-3064-4639-B603-6A6720D7C36E}" dt="2024-02-15T04:26:40.635" v="224" actId="478"/>
            <ac:picMkLst>
              <pc:docMk/>
              <pc:sldMasterMk cId="4022063077" sldId="2147483660"/>
              <pc:sldLayoutMk cId="4252823162" sldId="2147483749"/>
              <ac:picMk id="6" creationId="{C3459531-C0C6-E62D-BD51-DA48018E08D3}"/>
            </ac:picMkLst>
          </pc:picChg>
          <pc:picChg chg="del">
            <ac:chgData name="Cuellar, Ray" userId="e12b3cc9-fed2-45df-bb4a-5df274916466" providerId="ADAL" clId="{938B6692-3064-4639-B603-6A6720D7C36E}" dt="2024-02-15T04:26:18.105" v="218" actId="478"/>
            <ac:picMkLst>
              <pc:docMk/>
              <pc:sldMasterMk cId="4022063077" sldId="2147483660"/>
              <pc:sldLayoutMk cId="4252823162" sldId="2147483749"/>
              <ac:picMk id="8" creationId="{36874E63-DEC2-11F0-F5E2-5AF198690AAE}"/>
            </ac:picMkLst>
          </pc:picChg>
          <pc:picChg chg="add mod">
            <ac:chgData name="Cuellar, Ray" userId="e12b3cc9-fed2-45df-bb4a-5df274916466" providerId="ADAL" clId="{938B6692-3064-4639-B603-6A6720D7C36E}" dt="2024-02-15T04:26:35.134" v="223"/>
            <ac:picMkLst>
              <pc:docMk/>
              <pc:sldMasterMk cId="4022063077" sldId="2147483660"/>
              <pc:sldLayoutMk cId="4252823162" sldId="2147483749"/>
              <ac:picMk id="11" creationId="{460288EC-0A95-849E-6D61-3E8F696E4AC0}"/>
            </ac:picMkLst>
          </pc:picChg>
          <pc:picChg chg="add mod">
            <ac:chgData name="Cuellar, Ray" userId="e12b3cc9-fed2-45df-bb4a-5df274916466" providerId="ADAL" clId="{938B6692-3064-4639-B603-6A6720D7C36E}" dt="2024-02-15T04:26:35.134" v="223"/>
            <ac:picMkLst>
              <pc:docMk/>
              <pc:sldMasterMk cId="4022063077" sldId="2147483660"/>
              <pc:sldLayoutMk cId="4252823162" sldId="2147483749"/>
              <ac:picMk id="12" creationId="{C48BE0C9-53F1-6AB4-8A5C-400292B3CB29}"/>
            </ac:picMkLst>
          </pc:picChg>
        </pc:sldLayoutChg>
        <pc:sldLayoutChg chg="addSp delSp modSp mod">
          <pc:chgData name="Cuellar, Ray" userId="e12b3cc9-fed2-45df-bb4a-5df274916466" providerId="ADAL" clId="{938B6692-3064-4639-B603-6A6720D7C36E}" dt="2024-02-15T04:27:55.376" v="249"/>
          <pc:sldLayoutMkLst>
            <pc:docMk/>
            <pc:sldMasterMk cId="4022063077" sldId="2147483660"/>
            <pc:sldLayoutMk cId="1572544705" sldId="2147483750"/>
          </pc:sldLayoutMkLst>
          <pc:spChg chg="del">
            <ac:chgData name="Cuellar, Ray" userId="e12b3cc9-fed2-45df-bb4a-5df274916466" providerId="ADAL" clId="{938B6692-3064-4639-B603-6A6720D7C36E}" dt="2024-02-15T04:27:52.537" v="246" actId="478"/>
            <ac:spMkLst>
              <pc:docMk/>
              <pc:sldMasterMk cId="4022063077" sldId="2147483660"/>
              <pc:sldLayoutMk cId="1572544705" sldId="2147483750"/>
              <ac:spMk id="3" creationId="{00000000-0000-0000-0000-000000000000}"/>
            </ac:spMkLst>
          </pc:spChg>
          <pc:picChg chg="mod">
            <ac:chgData name="Cuellar, Ray" userId="e12b3cc9-fed2-45df-bb4a-5df274916466" providerId="ADAL" clId="{938B6692-3064-4639-B603-6A6720D7C36E}" dt="2024-02-15T04:27:50.524" v="245" actId="1076"/>
            <ac:picMkLst>
              <pc:docMk/>
              <pc:sldMasterMk cId="4022063077" sldId="2147483660"/>
              <pc:sldLayoutMk cId="1572544705" sldId="2147483750"/>
              <ac:picMk id="4" creationId="{00000000-0000-0000-0000-000000000000}"/>
            </ac:picMkLst>
          </pc:picChg>
          <pc:picChg chg="del">
            <ac:chgData name="Cuellar, Ray" userId="e12b3cc9-fed2-45df-bb4a-5df274916466" providerId="ADAL" clId="{938B6692-3064-4639-B603-6A6720D7C36E}" dt="2024-02-15T04:27:54.315" v="248" actId="478"/>
            <ac:picMkLst>
              <pc:docMk/>
              <pc:sldMasterMk cId="4022063077" sldId="2147483660"/>
              <pc:sldLayoutMk cId="1572544705" sldId="2147483750"/>
              <ac:picMk id="7" creationId="{273B9058-0B59-A43C-7990-4A6B36330B70}"/>
            </ac:picMkLst>
          </pc:picChg>
          <pc:picChg chg="del">
            <ac:chgData name="Cuellar, Ray" userId="e12b3cc9-fed2-45df-bb4a-5df274916466" providerId="ADAL" clId="{938B6692-3064-4639-B603-6A6720D7C36E}" dt="2024-02-15T04:27:53.338" v="247" actId="478"/>
            <ac:picMkLst>
              <pc:docMk/>
              <pc:sldMasterMk cId="4022063077" sldId="2147483660"/>
              <pc:sldLayoutMk cId="1572544705" sldId="2147483750"/>
              <ac:picMk id="8" creationId="{A478DF09-A6C3-11FD-F753-0A1575BC33F1}"/>
            </ac:picMkLst>
          </pc:picChg>
          <pc:picChg chg="del">
            <ac:chgData name="Cuellar, Ray" userId="e12b3cc9-fed2-45df-bb4a-5df274916466" providerId="ADAL" clId="{938B6692-3064-4639-B603-6A6720D7C36E}" dt="2024-02-15T04:27:48.172" v="243" actId="478"/>
            <ac:picMkLst>
              <pc:docMk/>
              <pc:sldMasterMk cId="4022063077" sldId="2147483660"/>
              <pc:sldLayoutMk cId="1572544705" sldId="2147483750"/>
              <ac:picMk id="12" creationId="{8EEF2CD0-4BA1-BD22-0829-4123A716CFC7}"/>
            </ac:picMkLst>
          </pc:picChg>
          <pc:picChg chg="add mod">
            <ac:chgData name="Cuellar, Ray" userId="e12b3cc9-fed2-45df-bb4a-5df274916466" providerId="ADAL" clId="{938B6692-3064-4639-B603-6A6720D7C36E}" dt="2024-02-15T04:27:55.376" v="249"/>
            <ac:picMkLst>
              <pc:docMk/>
              <pc:sldMasterMk cId="4022063077" sldId="2147483660"/>
              <pc:sldLayoutMk cId="1572544705" sldId="2147483750"/>
              <ac:picMk id="14" creationId="{32737714-EC2F-AEF3-6420-7EBC3273F58D}"/>
            </ac:picMkLst>
          </pc:picChg>
          <pc:picChg chg="add mod">
            <ac:chgData name="Cuellar, Ray" userId="e12b3cc9-fed2-45df-bb4a-5df274916466" providerId="ADAL" clId="{938B6692-3064-4639-B603-6A6720D7C36E}" dt="2024-02-15T04:27:55.376" v="249"/>
            <ac:picMkLst>
              <pc:docMk/>
              <pc:sldMasterMk cId="4022063077" sldId="2147483660"/>
              <pc:sldLayoutMk cId="1572544705" sldId="2147483750"/>
              <ac:picMk id="15" creationId="{A1B089D6-4D00-A124-C2DD-56F670A0F0C4}"/>
            </ac:picMkLst>
          </pc:picChg>
        </pc:sldLayoutChg>
        <pc:sldLayoutChg chg="addSp delSp modSp mod">
          <pc:chgData name="Cuellar, Ray" userId="e12b3cc9-fed2-45df-bb4a-5df274916466" providerId="ADAL" clId="{938B6692-3064-4639-B603-6A6720D7C36E}" dt="2024-02-15T04:27:39.968" v="242"/>
          <pc:sldLayoutMkLst>
            <pc:docMk/>
            <pc:sldMasterMk cId="4022063077" sldId="2147483660"/>
            <pc:sldLayoutMk cId="3743713172" sldId="2147483751"/>
          </pc:sldLayoutMkLst>
          <pc:spChg chg="mod">
            <ac:chgData name="Cuellar, Ray" userId="e12b3cc9-fed2-45df-bb4a-5df274916466" providerId="ADAL" clId="{938B6692-3064-4639-B603-6A6720D7C36E}" dt="2024-02-15T04:27:36.796" v="239" actId="1076"/>
            <ac:spMkLst>
              <pc:docMk/>
              <pc:sldMasterMk cId="4022063077" sldId="2147483660"/>
              <pc:sldLayoutMk cId="3743713172" sldId="2147483751"/>
              <ac:spMk id="2" creationId="{3F2CEDBF-D3AA-046A-0DC0-437787464A44}"/>
            </ac:spMkLst>
          </pc:spChg>
          <pc:picChg chg="del">
            <ac:chgData name="Cuellar, Ray" userId="e12b3cc9-fed2-45df-bb4a-5df274916466" providerId="ADAL" clId="{938B6692-3064-4639-B603-6A6720D7C36E}" dt="2024-02-15T04:27:38.202" v="240" actId="478"/>
            <ac:picMkLst>
              <pc:docMk/>
              <pc:sldMasterMk cId="4022063077" sldId="2147483660"/>
              <pc:sldLayoutMk cId="3743713172" sldId="2147483751"/>
              <ac:picMk id="3" creationId="{A3EFB9D8-6B34-6383-9D76-4DB8AE07104D}"/>
            </ac:picMkLst>
          </pc:picChg>
          <pc:picChg chg="del">
            <ac:chgData name="Cuellar, Ray" userId="e12b3cc9-fed2-45df-bb4a-5df274916466" providerId="ADAL" clId="{938B6692-3064-4639-B603-6A6720D7C36E}" dt="2024-02-15T04:27:34.922" v="237" actId="478"/>
            <ac:picMkLst>
              <pc:docMk/>
              <pc:sldMasterMk cId="4022063077" sldId="2147483660"/>
              <pc:sldLayoutMk cId="3743713172" sldId="2147483751"/>
              <ac:picMk id="5" creationId="{7BE320F8-72D0-D314-A98E-8112ED2D7FCF}"/>
            </ac:picMkLst>
          </pc:picChg>
          <pc:picChg chg="del">
            <ac:chgData name="Cuellar, Ray" userId="e12b3cc9-fed2-45df-bb4a-5df274916466" providerId="ADAL" clId="{938B6692-3064-4639-B603-6A6720D7C36E}" dt="2024-02-15T04:27:38.826" v="241" actId="478"/>
            <ac:picMkLst>
              <pc:docMk/>
              <pc:sldMasterMk cId="4022063077" sldId="2147483660"/>
              <pc:sldLayoutMk cId="3743713172" sldId="2147483751"/>
              <ac:picMk id="7" creationId="{A2E45070-6BC9-9D88-EEF2-E2B76EA5788C}"/>
            </ac:picMkLst>
          </pc:picChg>
          <pc:picChg chg="add mod">
            <ac:chgData name="Cuellar, Ray" userId="e12b3cc9-fed2-45df-bb4a-5df274916466" providerId="ADAL" clId="{938B6692-3064-4639-B603-6A6720D7C36E}" dt="2024-02-15T04:27:39.968" v="242"/>
            <ac:picMkLst>
              <pc:docMk/>
              <pc:sldMasterMk cId="4022063077" sldId="2147483660"/>
              <pc:sldLayoutMk cId="3743713172" sldId="2147483751"/>
              <ac:picMk id="10" creationId="{3AF30A0A-4CC9-C3D7-3A36-398117EF2962}"/>
            </ac:picMkLst>
          </pc:picChg>
          <pc:picChg chg="add mod">
            <ac:chgData name="Cuellar, Ray" userId="e12b3cc9-fed2-45df-bb4a-5df274916466" providerId="ADAL" clId="{938B6692-3064-4639-B603-6A6720D7C36E}" dt="2024-02-15T04:27:39.968" v="242"/>
            <ac:picMkLst>
              <pc:docMk/>
              <pc:sldMasterMk cId="4022063077" sldId="2147483660"/>
              <pc:sldLayoutMk cId="3743713172" sldId="2147483751"/>
              <ac:picMk id="11" creationId="{881A6047-4739-5387-EF5A-C1A981B419D1}"/>
            </ac:picMkLst>
          </pc:picChg>
        </pc:sldLayoutChg>
        <pc:sldLayoutChg chg="addSp delSp modSp mod">
          <pc:chgData name="Cuellar, Ray" userId="e12b3cc9-fed2-45df-bb4a-5df274916466" providerId="ADAL" clId="{938B6692-3064-4639-B603-6A6720D7C36E}" dt="2024-02-15T04:27:17.681" v="232"/>
          <pc:sldLayoutMkLst>
            <pc:docMk/>
            <pc:sldMasterMk cId="4022063077" sldId="2147483660"/>
            <pc:sldLayoutMk cId="921982417" sldId="2147483752"/>
          </pc:sldLayoutMkLst>
          <pc:picChg chg="del">
            <ac:chgData name="Cuellar, Ray" userId="e12b3cc9-fed2-45df-bb4a-5df274916466" providerId="ADAL" clId="{938B6692-3064-4639-B603-6A6720D7C36E}" dt="2024-02-15T04:27:15.226" v="230" actId="478"/>
            <ac:picMkLst>
              <pc:docMk/>
              <pc:sldMasterMk cId="4022063077" sldId="2147483660"/>
              <pc:sldLayoutMk cId="921982417" sldId="2147483752"/>
              <ac:picMk id="2" creationId="{22D16DA5-8CE2-FD0D-4C54-992DBC066514}"/>
            </ac:picMkLst>
          </pc:picChg>
          <pc:picChg chg="del">
            <ac:chgData name="Cuellar, Ray" userId="e12b3cc9-fed2-45df-bb4a-5df274916466" providerId="ADAL" clId="{938B6692-3064-4639-B603-6A6720D7C36E}" dt="2024-02-15T04:27:14.330" v="229" actId="478"/>
            <ac:picMkLst>
              <pc:docMk/>
              <pc:sldMasterMk cId="4022063077" sldId="2147483660"/>
              <pc:sldLayoutMk cId="921982417" sldId="2147483752"/>
              <ac:picMk id="3" creationId="{A9BCEFBE-FF38-677A-3155-2524DBB16931}"/>
            </ac:picMkLst>
          </pc:picChg>
          <pc:picChg chg="del">
            <ac:chgData name="Cuellar, Ray" userId="e12b3cc9-fed2-45df-bb4a-5df274916466" providerId="ADAL" clId="{938B6692-3064-4639-B603-6A6720D7C36E}" dt="2024-02-15T04:27:16.474" v="231" actId="478"/>
            <ac:picMkLst>
              <pc:docMk/>
              <pc:sldMasterMk cId="4022063077" sldId="2147483660"/>
              <pc:sldLayoutMk cId="921982417" sldId="2147483752"/>
              <ac:picMk id="4" creationId="{DDB202BA-B0A4-37FA-4332-1D3DFBC0453F}"/>
            </ac:picMkLst>
          </pc:picChg>
          <pc:picChg chg="add mod">
            <ac:chgData name="Cuellar, Ray" userId="e12b3cc9-fed2-45df-bb4a-5df274916466" providerId="ADAL" clId="{938B6692-3064-4639-B603-6A6720D7C36E}" dt="2024-02-15T04:27:17.681" v="232"/>
            <ac:picMkLst>
              <pc:docMk/>
              <pc:sldMasterMk cId="4022063077" sldId="2147483660"/>
              <pc:sldLayoutMk cId="921982417" sldId="2147483752"/>
              <ac:picMk id="6" creationId="{86056CB7-F265-764A-46A7-8E76EBE02FE0}"/>
            </ac:picMkLst>
          </pc:picChg>
          <pc:picChg chg="add mod">
            <ac:chgData name="Cuellar, Ray" userId="e12b3cc9-fed2-45df-bb4a-5df274916466" providerId="ADAL" clId="{938B6692-3064-4639-B603-6A6720D7C36E}" dt="2024-02-15T04:27:17.681" v="232"/>
            <ac:picMkLst>
              <pc:docMk/>
              <pc:sldMasterMk cId="4022063077" sldId="2147483660"/>
              <pc:sldLayoutMk cId="921982417" sldId="2147483752"/>
              <ac:picMk id="7" creationId="{EC8CDA24-7C1D-185F-9FA5-E67B9D670CC5}"/>
            </ac:picMkLst>
          </pc:picChg>
        </pc:sldLayoutChg>
        <pc:sldLayoutChg chg="addSp delSp modSp mod">
          <pc:chgData name="Cuellar, Ray" userId="e12b3cc9-fed2-45df-bb4a-5df274916466" providerId="ADAL" clId="{938B6692-3064-4639-B603-6A6720D7C36E}" dt="2024-02-15T04:27:24.143" v="236"/>
          <pc:sldLayoutMkLst>
            <pc:docMk/>
            <pc:sldMasterMk cId="4022063077" sldId="2147483660"/>
            <pc:sldLayoutMk cId="1850886866" sldId="2147483753"/>
          </pc:sldLayoutMkLst>
          <pc:picChg chg="del">
            <ac:chgData name="Cuellar, Ray" userId="e12b3cc9-fed2-45df-bb4a-5df274916466" providerId="ADAL" clId="{938B6692-3064-4639-B603-6A6720D7C36E}" dt="2024-02-15T04:27:21.994" v="234" actId="478"/>
            <ac:picMkLst>
              <pc:docMk/>
              <pc:sldMasterMk cId="4022063077" sldId="2147483660"/>
              <pc:sldLayoutMk cId="1850886866" sldId="2147483753"/>
              <ac:picMk id="3" creationId="{A184A5C4-4EC7-9C7E-67F7-F96CCFFFA4EE}"/>
            </ac:picMkLst>
          </pc:picChg>
          <pc:picChg chg="del">
            <ac:chgData name="Cuellar, Ray" userId="e12b3cc9-fed2-45df-bb4a-5df274916466" providerId="ADAL" clId="{938B6692-3064-4639-B603-6A6720D7C36E}" dt="2024-02-15T04:27:21.306" v="233" actId="478"/>
            <ac:picMkLst>
              <pc:docMk/>
              <pc:sldMasterMk cId="4022063077" sldId="2147483660"/>
              <pc:sldLayoutMk cId="1850886866" sldId="2147483753"/>
              <ac:picMk id="4" creationId="{B099FC1B-591A-9016-E90A-01BE86E2E4B8}"/>
            </ac:picMkLst>
          </pc:picChg>
          <pc:picChg chg="del">
            <ac:chgData name="Cuellar, Ray" userId="e12b3cc9-fed2-45df-bb4a-5df274916466" providerId="ADAL" clId="{938B6692-3064-4639-B603-6A6720D7C36E}" dt="2024-02-15T04:27:22.857" v="235" actId="478"/>
            <ac:picMkLst>
              <pc:docMk/>
              <pc:sldMasterMk cId="4022063077" sldId="2147483660"/>
              <pc:sldLayoutMk cId="1850886866" sldId="2147483753"/>
              <ac:picMk id="5" creationId="{5C42A598-B02A-B3A3-282C-BCC4AED4B2EE}"/>
            </ac:picMkLst>
          </pc:picChg>
          <pc:picChg chg="add mod">
            <ac:chgData name="Cuellar, Ray" userId="e12b3cc9-fed2-45df-bb4a-5df274916466" providerId="ADAL" clId="{938B6692-3064-4639-B603-6A6720D7C36E}" dt="2024-02-15T04:27:24.143" v="236"/>
            <ac:picMkLst>
              <pc:docMk/>
              <pc:sldMasterMk cId="4022063077" sldId="2147483660"/>
              <pc:sldLayoutMk cId="1850886866" sldId="2147483753"/>
              <ac:picMk id="7" creationId="{40CB1BB9-7E32-D1AB-213B-9E7255DCE97D}"/>
            </ac:picMkLst>
          </pc:picChg>
          <pc:picChg chg="add mod">
            <ac:chgData name="Cuellar, Ray" userId="e12b3cc9-fed2-45df-bb4a-5df274916466" providerId="ADAL" clId="{938B6692-3064-4639-B603-6A6720D7C36E}" dt="2024-02-15T04:27:24.143" v="236"/>
            <ac:picMkLst>
              <pc:docMk/>
              <pc:sldMasterMk cId="4022063077" sldId="2147483660"/>
              <pc:sldLayoutMk cId="1850886866" sldId="2147483753"/>
              <ac:picMk id="8" creationId="{C19D61BB-D4A7-05A6-A72E-19B15418CEA0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2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2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2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2.sv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0E631B3-AD01-5EB2-42F9-5671277237F2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Manual Input 48">
            <a:extLst>
              <a:ext uri="{FF2B5EF4-FFF2-40B4-BE49-F238E27FC236}">
                <a16:creationId xmlns:a16="http://schemas.microsoft.com/office/drawing/2014/main" id="{1966DCA0-795E-A387-67F8-619D2F2CAC45}"/>
              </a:ext>
            </a:extLst>
          </p:cNvPr>
          <p:cNvSpPr/>
          <p:nvPr userDrawn="1"/>
        </p:nvSpPr>
        <p:spPr>
          <a:xfrm rot="5400000">
            <a:off x="90488" y="-90488"/>
            <a:ext cx="6858000" cy="7038975"/>
          </a:xfrm>
          <a:prstGeom prst="flowChartManualInp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FE30E-5531-029E-A8FF-FE23750F4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112" y="788870"/>
            <a:ext cx="7038975" cy="2387600"/>
          </a:xfrm>
        </p:spPr>
        <p:txBody>
          <a:bodyPr anchor="b"/>
          <a:lstStyle>
            <a:lvl1pPr algn="l">
              <a:defRPr sz="6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40EC6-56FF-41F4-AC31-EBB1E585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218" y="6311994"/>
            <a:ext cx="1960079" cy="365125"/>
          </a:xfrm>
        </p:spPr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B3D41-AA89-8B91-62C5-0D68B5E52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989"/>
            <a:ext cx="41148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71EF4-17AF-EB15-31CF-C96B1F92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3999" y="6322989"/>
            <a:ext cx="173355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7507EF-31C6-4B18-9A44-5E87BB6A7DE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9B5A0C4-785A-3900-3BDF-EA06C48B34E8}"/>
              </a:ext>
            </a:extLst>
          </p:cNvPr>
          <p:cNvCxnSpPr>
            <a:cxnSpLocks/>
          </p:cNvCxnSpPr>
          <p:nvPr userDrawn="1"/>
        </p:nvCxnSpPr>
        <p:spPr>
          <a:xfrm>
            <a:off x="519112" y="5859738"/>
            <a:ext cx="6072188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Graphic 41">
            <a:extLst>
              <a:ext uri="{FF2B5EF4-FFF2-40B4-BE49-F238E27FC236}">
                <a16:creationId xmlns:a16="http://schemas.microsoft.com/office/drawing/2014/main" id="{2CC9EDEF-0567-C248-EA48-14258C324D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7330" y="614410"/>
            <a:ext cx="4800219" cy="558165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77D0F921-886C-D341-1771-799EF4C0CA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3257" y="4158728"/>
            <a:ext cx="1934488" cy="1972385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1DAC81D7-C180-C415-B2B6-B81BF1CC246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14984" y="4842400"/>
            <a:ext cx="2716925" cy="83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3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points (Use 6 poi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3906220" y="204806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802753" y="204806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7716220" y="204806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9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3543436" y="2971635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5449769" y="2971635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7347546" y="2963403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2E202-F140-1F43-6002-46B4DB192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76703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oints (Use 5 poi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3986389" y="18289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899856" y="18289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7804856" y="18289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4" b="1" dirty="0">
              <a:solidFill>
                <a:schemeClr val="bg2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3633405" y="27525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5531182" y="27443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7437516" y="27443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EA20CA-6C25-1446-9942-07A7EACB3291}"/>
              </a:ext>
            </a:extLst>
          </p:cNvPr>
          <p:cNvSpPr txBox="1"/>
          <p:nvPr userDrawn="1"/>
        </p:nvSpPr>
        <p:spPr>
          <a:xfrm>
            <a:off x="7975900" y="1907138"/>
            <a:ext cx="420308" cy="584327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3FFEB3-37D0-493D-383E-D5301A1DA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611066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points (Use 4 poi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3986389" y="204806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899856" y="204806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7804856" y="204806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4" b="1" dirty="0">
              <a:solidFill>
                <a:schemeClr val="bg2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3633405" y="2971635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5531182" y="2963403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7437516" y="2963403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EA20CA-6C25-1446-9942-07A7EACB3291}"/>
              </a:ext>
            </a:extLst>
          </p:cNvPr>
          <p:cNvSpPr txBox="1"/>
          <p:nvPr userDrawn="1"/>
        </p:nvSpPr>
        <p:spPr>
          <a:xfrm>
            <a:off x="7975900" y="2126213"/>
            <a:ext cx="420308" cy="584327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6E4A49A-7E27-6B4E-CDA4-E5B78EDA1A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960631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4959F-C4DE-797D-3E7D-9A6D68D3D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53ACF-DFBB-1A8D-741F-315969C80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94691-0C74-BB5D-B731-D7FA59B36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23B8A-309F-A23E-53D9-35D8E5EE0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D982F-A84C-D85F-6A0D-5F91498C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1DFBA-71DF-1AC7-F5C7-070777B56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77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005F9-C0D9-4236-7EE7-8365489BC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94392-2B56-0A52-DF5A-E5A1C08E8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6E510-303E-3C1E-021F-2250FCEEE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181E8-AAA8-42C2-087C-3439050B8E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25E123-13EB-C19A-D3D0-073169FF75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C2C7-F4DE-F497-59A5-E707C6DFB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AA0C92-46C3-EFB2-5F5F-CB991A5A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E25535-0742-504C-AE28-CB3B3590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45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5FB4-1EFD-590B-E8F0-0A0442C8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5479CC-FDBF-7EA2-79D4-A82E6E895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43D08F-365C-E9D5-785A-FAC437E75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24D8F-B6A0-D891-23A7-EB14FEDF7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01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4D4285-D330-5852-0AA2-1AAC26C46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7A0F04-4F95-B348-FFAC-F01ED68EF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6828E-CAC3-D99B-261E-80D283F9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02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C068-783C-9A5C-4F55-343B01FD7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ACE46-E3F9-E417-209D-B268ED282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ACCF7-742E-2245-08F4-FB0C26299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C436C-E68A-93F7-409C-4324EACE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EE1CD-25A0-E9FF-7592-218844199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B5BDB-0A4B-DA80-DA91-966793A99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76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95A61-4A66-FD06-F935-48C9C040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51E50F-7AC6-3FD6-B61A-928B811B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A0D9D-C3D7-EBBF-2958-0259D9701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C660D-CE3F-1AE6-F2A3-F53F79ABD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0C83F-4CF3-5E7B-C838-2D8232DF4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25E9D-86C9-5239-D059-AF7FD9741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86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6FE31-5A02-573F-05A8-C17B5C826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57F8E4-5ADD-1452-2E11-7FA6CDE70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B1F1F-A473-4327-4BA7-09B04B308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C3169-BC9D-100C-D1B2-EDE5B4135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E611D-65B8-54FB-CACF-2F768269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ED7D-96DF-2DB5-BE3B-006BD2CC4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AB206-4461-517D-6246-A902921F3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F5076-5774-E491-FCF7-C0499BA9F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340D0-1246-E1E6-250C-79D1E6D2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92011-5A96-BCD2-AD34-61EB492D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00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Text Right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7" t="93" r="15115" b="-93"/>
          <a:stretch/>
        </p:blipFill>
        <p:spPr>
          <a:xfrm>
            <a:off x="0" y="1"/>
            <a:ext cx="6096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46109" y="6383337"/>
            <a:ext cx="47721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E9E206F-B6C9-6B46-920E-6690A9897D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685937" y="1105959"/>
            <a:ext cx="4896464" cy="590931"/>
          </a:xfrm>
          <a:prstGeom prst="rect">
            <a:avLst/>
          </a:prstGeom>
        </p:spPr>
        <p:txBody>
          <a:bodyPr vert="horz" wrap="square" anchor="b" anchorCtr="0">
            <a:sp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right and text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685937" y="1869137"/>
            <a:ext cx="4896464" cy="3853898"/>
          </a:xfrm>
          <a:prstGeom prst="rect">
            <a:avLst/>
          </a:prstGeom>
        </p:spPr>
        <p:txBody>
          <a:bodyPr vert="horz" wrap="square" anchor="t" anchorCtr="0">
            <a:spAutoFit/>
          </a:bodyPr>
          <a:lstStyle>
            <a:lvl1pPr marL="0" indent="0">
              <a:buNone/>
              <a:defRPr sz="1865" baseline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09036" indent="0">
              <a:buNone/>
              <a:defRPr sz="1332">
                <a:latin typeface="Trebuchet MS"/>
                <a:cs typeface="Trebuchet MS"/>
              </a:defRPr>
            </a:lvl2pPr>
            <a:lvl3pPr marL="1218072" indent="0">
              <a:buNone/>
              <a:defRPr sz="1332">
                <a:latin typeface="Trebuchet MS"/>
                <a:cs typeface="Trebuchet MS"/>
              </a:defRPr>
            </a:lvl3pPr>
            <a:lvl4pPr marL="1827108" indent="0">
              <a:buNone/>
              <a:defRPr sz="1332">
                <a:latin typeface="Trebuchet MS"/>
                <a:cs typeface="Trebuchet MS"/>
              </a:defRPr>
            </a:lvl4pPr>
            <a:lvl5pPr marL="2436144" indent="0">
              <a:buNone/>
              <a:defRPr sz="1332"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err="1"/>
              <a:t>Approx</a:t>
            </a:r>
            <a:r>
              <a:rPr lang="en-US" dirty="0"/>
              <a:t> 700 characters over 2 paragraphs will go in this section</a:t>
            </a:r>
          </a:p>
          <a:p>
            <a:pPr lvl="0"/>
            <a:endParaRPr lang="en-US" dirty="0"/>
          </a:p>
          <a:p>
            <a:pPr lvl="0"/>
            <a:r>
              <a:rPr lang="pt-B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Nunc viverra imperdiet enim. Fusce est. Vivamus a tellus.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2A151C4-60F5-4F37-2FD5-7A36388E2D87}"/>
              </a:ext>
            </a:extLst>
          </p:cNvPr>
          <p:cNvSpPr/>
          <p:nvPr userDrawn="1"/>
        </p:nvSpPr>
        <p:spPr>
          <a:xfrm>
            <a:off x="-514350" y="6105525"/>
            <a:ext cx="12699549" cy="767662"/>
          </a:xfrm>
          <a:prstGeom prst="triangle">
            <a:avLst>
              <a:gd name="adj" fmla="val 168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F67D7E4-464B-0EE3-2AD6-2C58CD83A7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12" y="5267378"/>
            <a:ext cx="1479771" cy="150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85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Text Right 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3FD31D-6647-244E-B8CA-55B2BD5439F4}"/>
              </a:ext>
            </a:extLst>
          </p:cNvPr>
          <p:cNvSpPr/>
          <p:nvPr userDrawn="1"/>
        </p:nvSpPr>
        <p:spPr>
          <a:xfrm>
            <a:off x="-92016" y="0"/>
            <a:ext cx="12284016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20120413_ccbd_072.jpg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6800" y="-1945"/>
            <a:ext cx="5984200" cy="68651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4301" y="6392862"/>
            <a:ext cx="47721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E9E206F-B6C9-6B46-920E-6690A9897D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685937" y="1105959"/>
            <a:ext cx="4896464" cy="590931"/>
          </a:xfrm>
          <a:prstGeom prst="rect">
            <a:avLst/>
          </a:prstGeom>
        </p:spPr>
        <p:txBody>
          <a:bodyPr vert="horz" wrap="square" anchor="b" anchorCtr="0">
            <a:sp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right and text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685937" y="1869137"/>
            <a:ext cx="4896464" cy="3853898"/>
          </a:xfrm>
          <a:prstGeom prst="rect">
            <a:avLst/>
          </a:prstGeom>
        </p:spPr>
        <p:txBody>
          <a:bodyPr vert="horz" wrap="square" anchor="t" anchorCtr="0">
            <a:spAutoFit/>
          </a:bodyPr>
          <a:lstStyle>
            <a:lvl1pPr marL="0" indent="0">
              <a:buNone/>
              <a:defRPr sz="1865" baseline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09036" indent="0">
              <a:buNone/>
              <a:defRPr sz="1332">
                <a:latin typeface="Trebuchet MS"/>
                <a:cs typeface="Trebuchet MS"/>
              </a:defRPr>
            </a:lvl2pPr>
            <a:lvl3pPr marL="1218072" indent="0">
              <a:buNone/>
              <a:defRPr sz="1332">
                <a:latin typeface="Trebuchet MS"/>
                <a:cs typeface="Trebuchet MS"/>
              </a:defRPr>
            </a:lvl3pPr>
            <a:lvl4pPr marL="1827108" indent="0">
              <a:buNone/>
              <a:defRPr sz="1332">
                <a:latin typeface="Trebuchet MS"/>
                <a:cs typeface="Trebuchet MS"/>
              </a:defRPr>
            </a:lvl4pPr>
            <a:lvl5pPr marL="2436144" indent="0">
              <a:buNone/>
              <a:defRPr sz="1332"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err="1"/>
              <a:t>Approx</a:t>
            </a:r>
            <a:r>
              <a:rPr lang="en-US" dirty="0"/>
              <a:t> 700 characters over 2 paragraphs will go in this section</a:t>
            </a:r>
          </a:p>
          <a:p>
            <a:pPr lvl="0"/>
            <a:endParaRPr lang="en-US" dirty="0"/>
          </a:p>
          <a:p>
            <a:pPr lvl="0"/>
            <a:r>
              <a:rPr lang="pt-B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Nunc viverra imperdiet enim. Fusce est. Vivamus a tellus.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8A0D771-DF2B-849E-B27E-0459F46ED082}"/>
              </a:ext>
            </a:extLst>
          </p:cNvPr>
          <p:cNvSpPr txBox="1">
            <a:spLocks/>
          </p:cNvSpPr>
          <p:nvPr userDrawn="1"/>
        </p:nvSpPr>
        <p:spPr>
          <a:xfrm>
            <a:off x="146109" y="6383337"/>
            <a:ext cx="477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9E206F-B6C9-6B46-920E-6690A9897D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FADEAAC-5BDB-40FA-8A91-9E0BBEE585F4}"/>
              </a:ext>
            </a:extLst>
          </p:cNvPr>
          <p:cNvSpPr/>
          <p:nvPr userDrawn="1"/>
        </p:nvSpPr>
        <p:spPr>
          <a:xfrm>
            <a:off x="-514350" y="6105525"/>
            <a:ext cx="12699549" cy="767662"/>
          </a:xfrm>
          <a:prstGeom prst="triangle">
            <a:avLst>
              <a:gd name="adj" fmla="val 1680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CA9E2EE-BD70-61BC-0ADB-E4C3C5CBD8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12" y="5267378"/>
            <a:ext cx="1479771" cy="150876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EA1502A-9C26-1AA2-4B5E-D41ED91388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79348" y="5404538"/>
            <a:ext cx="117957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05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2CEDBF-D3AA-046A-0DC0-437787464A44}"/>
              </a:ext>
            </a:extLst>
          </p:cNvPr>
          <p:cNvSpPr/>
          <p:nvPr userDrawn="1"/>
        </p:nvSpPr>
        <p:spPr>
          <a:xfrm>
            <a:off x="-92016" y="0"/>
            <a:ext cx="12284016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525970" y="2646833"/>
            <a:ext cx="9140059" cy="156433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6394" b="1">
                <a:solidFill>
                  <a:schemeClr val="accent6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E859CCBA-21AB-336D-33A5-EF90B9E9ED15}"/>
              </a:ext>
            </a:extLst>
          </p:cNvPr>
          <p:cNvSpPr/>
          <p:nvPr userDrawn="1"/>
        </p:nvSpPr>
        <p:spPr>
          <a:xfrm>
            <a:off x="-514350" y="6086475"/>
            <a:ext cx="12699549" cy="767662"/>
          </a:xfrm>
          <a:prstGeom prst="triangle">
            <a:avLst>
              <a:gd name="adj" fmla="val 1680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307CBA2-61D2-38F3-80C3-AD6E308647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12" y="5267378"/>
            <a:ext cx="1479771" cy="15087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908D6DA-0D3F-DA97-37B1-CC478C247D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9348" y="5404538"/>
            <a:ext cx="117957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70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20130115_mfm-surgery-057.jpg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7388982" y="405166"/>
            <a:ext cx="4440012" cy="443590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1" b="1" spc="-107" dirty="0">
              <a:solidFill>
                <a:srgbClr val="C015CE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2131" b="1" spc="-107" dirty="0">
              <a:solidFill>
                <a:srgbClr val="C015CE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2131" b="1" spc="-107" dirty="0">
              <a:solidFill>
                <a:srgbClr val="C015CE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br>
              <a:rPr lang="en-US" sz="2131" b="1" dirty="0">
                <a:solidFill>
                  <a:srgbClr val="C015C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131" b="1" dirty="0">
              <a:solidFill>
                <a:srgbClr val="C015C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831288" y="1101986"/>
            <a:ext cx="3567387" cy="267571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marL="0" indent="0" algn="ctr">
              <a:buNone/>
              <a:defRPr sz="3730" b="0" baseline="0">
                <a:solidFill>
                  <a:schemeClr val="bg2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 quote can go in this circle. About 10-15 words.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831288" y="3777695"/>
            <a:ext cx="3567387" cy="5256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99" b="0" baseline="0">
                <a:solidFill>
                  <a:schemeClr val="accent6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Dr. First Last, MD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EE790A1-0D74-3EBB-481D-7A04BD0B672A}"/>
              </a:ext>
            </a:extLst>
          </p:cNvPr>
          <p:cNvSpPr/>
          <p:nvPr userDrawn="1"/>
        </p:nvSpPr>
        <p:spPr>
          <a:xfrm>
            <a:off x="-514350" y="6105525"/>
            <a:ext cx="12699549" cy="767662"/>
          </a:xfrm>
          <a:prstGeom prst="triangle">
            <a:avLst>
              <a:gd name="adj" fmla="val 1680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9E1CDB6-A205-99B1-F76F-A136D441AF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12" y="5267378"/>
            <a:ext cx="1479771" cy="150876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793275C-1F3B-BD7F-C703-185DBD5200F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79348" y="5404538"/>
            <a:ext cx="117957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76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" y="-9712"/>
            <a:ext cx="12192001" cy="6858000"/>
          </a:xfrm>
          <a:prstGeom prst="rect">
            <a:avLst/>
          </a:prstGeom>
        </p:spPr>
      </p:pic>
      <p:sp>
        <p:nvSpPr>
          <p:cNvPr id="15" name="Right Triangle 14"/>
          <p:cNvSpPr/>
          <p:nvPr userDrawn="1"/>
        </p:nvSpPr>
        <p:spPr>
          <a:xfrm rot="10800000">
            <a:off x="5684109" y="-19425"/>
            <a:ext cx="6507891" cy="650187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 i="1" spc="-107" dirty="0">
              <a:solidFill>
                <a:srgbClr val="C015CE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151264" y="569306"/>
            <a:ext cx="3567387" cy="267571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marL="0" indent="0" algn="r">
              <a:buNone/>
              <a:defRPr sz="3197" b="0" baseline="0">
                <a:solidFill>
                  <a:schemeClr val="bg2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 quote can go in this circle. The length can be about 15-20 words.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142054" y="3380283"/>
            <a:ext cx="2576597" cy="52564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599" b="0" baseline="0">
                <a:solidFill>
                  <a:schemeClr val="accent6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Dr. First Last, MD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AFAA1DD-CFC2-8062-66EA-3A367C2684F3}"/>
              </a:ext>
            </a:extLst>
          </p:cNvPr>
          <p:cNvSpPr/>
          <p:nvPr userDrawn="1"/>
        </p:nvSpPr>
        <p:spPr>
          <a:xfrm>
            <a:off x="-514350" y="6105525"/>
            <a:ext cx="12699549" cy="767662"/>
          </a:xfrm>
          <a:prstGeom prst="triangle">
            <a:avLst>
              <a:gd name="adj" fmla="val 1680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9D67B19-64A1-C289-E4F5-704CA14F1C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12" y="5267378"/>
            <a:ext cx="1479771" cy="15087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B038941-FDD3-BBBB-1303-22BA48084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79348" y="5404538"/>
            <a:ext cx="117957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01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586104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0564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9AB86F-24A9-0C60-F5FB-EEFF426533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F5AA48-853C-4B94-9E9A-FBA877D20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12A78-CB95-C1D3-49AC-ACEEF2BC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3C27C-EA03-D80D-0818-6821B507A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E7611-504B-91AE-7749-2CA8926DE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67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0E631B3-AD01-5EB2-42F9-5671277237F2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lowchart: Manual Input 28">
            <a:extLst>
              <a:ext uri="{FF2B5EF4-FFF2-40B4-BE49-F238E27FC236}">
                <a16:creationId xmlns:a16="http://schemas.microsoft.com/office/drawing/2014/main" id="{D624CB99-571A-2ED5-0A69-33248519038D}"/>
              </a:ext>
            </a:extLst>
          </p:cNvPr>
          <p:cNvSpPr/>
          <p:nvPr userDrawn="1"/>
        </p:nvSpPr>
        <p:spPr>
          <a:xfrm rot="5400000">
            <a:off x="90488" y="-90488"/>
            <a:ext cx="6858000" cy="7038975"/>
          </a:xfrm>
          <a:prstGeom prst="flowChartManualInpu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FE30E-5531-029E-A8FF-FE23750F4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851324"/>
            <a:ext cx="5678838" cy="2387600"/>
          </a:xfrm>
        </p:spPr>
        <p:txBody>
          <a:bodyPr anchor="b"/>
          <a:lstStyle>
            <a:lvl1pPr algn="r">
              <a:defRPr sz="60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71EF4-17AF-EB15-31CF-C96B1F92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3999" y="6322989"/>
            <a:ext cx="173355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fld id="{EA7507EF-31C6-4B18-9A44-5E87BB6A7DE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31BD5B-5A92-74DA-18FE-091445100DD9}"/>
              </a:ext>
            </a:extLst>
          </p:cNvPr>
          <p:cNvCxnSpPr/>
          <p:nvPr userDrawn="1"/>
        </p:nvCxnSpPr>
        <p:spPr>
          <a:xfrm flipH="1">
            <a:off x="6438900" y="5751563"/>
            <a:ext cx="5438775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>
            <a:extLst>
              <a:ext uri="{FF2B5EF4-FFF2-40B4-BE49-F238E27FC236}">
                <a16:creationId xmlns:a16="http://schemas.microsoft.com/office/drawing/2014/main" id="{03143468-7E58-6CCF-046A-64DAE9D5DA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688" y="762843"/>
            <a:ext cx="4781725" cy="5560146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F8F344FB-F657-17D6-AB56-A34E104FDE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38976" y="4111741"/>
            <a:ext cx="1411269" cy="1847561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7E5876DB-2278-FC75-E83E-686FC009A4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33160" y="4979615"/>
            <a:ext cx="3141678" cy="5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7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ED7D-96DF-2DB5-BE3B-006BD2CC4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AB206-4461-517D-6246-A902921F3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638" y="1847850"/>
            <a:ext cx="105281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340D0-1246-E1E6-250C-79D1E6D2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923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61AED-89EA-F426-9C6F-F172B8F65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C722F-3492-7E59-8C0D-8595EA35D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FB36F-550E-5681-F5F1-CD1533D3F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0982" y="3924745"/>
            <a:ext cx="1960079" cy="365125"/>
          </a:xfrm>
          <a:prstGeom prst="rect">
            <a:avLst/>
          </a:prstGeom>
        </p:spPr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B8933-2500-830C-D00A-59465BACC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6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61AED-89EA-F426-9C6F-F172B8F65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C722F-3492-7E59-8C0D-8595EA35D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FB36F-550E-5681-F5F1-CD1533D3F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B8933-2500-830C-D00A-59465BACC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6CF2E-4693-A24E-813F-65701058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60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4959F-C4DE-797D-3E7D-9A6D68D3D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53ACF-DFBB-1A8D-741F-315969C80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94691-0C74-BB5D-B731-D7FA59B36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23B8A-309F-A23E-53D9-35D8E5EE05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0982" y="3924745"/>
            <a:ext cx="1960079" cy="365125"/>
          </a:xfrm>
          <a:prstGeom prst="rect">
            <a:avLst/>
          </a:prstGeom>
        </p:spPr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D982F-A84C-D85F-6A0D-5F91498C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21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005F9-C0D9-4236-7EE7-8365489BC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94392-2B56-0A52-DF5A-E5A1C08E8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6E510-303E-3C1E-021F-2250FCEEE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181E8-AAA8-42C2-087C-3439050B8E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25E123-13EB-C19A-D3D0-073169FF75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C2C7-F4DE-F497-59A5-E707C6DFB0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0982" y="3924745"/>
            <a:ext cx="1960079" cy="365125"/>
          </a:xfrm>
          <a:prstGeom prst="rect">
            <a:avLst/>
          </a:prstGeom>
        </p:spPr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AA0C92-46C3-EFB2-5F5F-CB991A5A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867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-92016" y="5888037"/>
            <a:ext cx="4772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3565792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5798338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990792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3155878" y="3353927"/>
            <a:ext cx="1644476" cy="1863202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213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5381928" y="3362160"/>
            <a:ext cx="1670648" cy="1863202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2131">
                <a:solidFill>
                  <a:schemeClr val="tx1"/>
                </a:solidFill>
                <a:latin typeface="Trebuchet MS"/>
                <a:cs typeface="Trebuchet MS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7600614" y="3362160"/>
            <a:ext cx="1654865" cy="1863202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2131">
                <a:solidFill>
                  <a:schemeClr val="tx1"/>
                </a:solidFill>
                <a:latin typeface="Trebuchet MS"/>
                <a:cs typeface="Trebuchet MS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059EF-D853-0B53-CB83-309D67720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651340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-92016" y="5888037"/>
            <a:ext cx="477217" cy="365125"/>
          </a:xfrm>
          <a:prstGeom prst="rect">
            <a:avLst/>
          </a:prstGeom>
        </p:spPr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2985912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4889659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6786192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699659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2678934" y="3353927"/>
            <a:ext cx="1489137" cy="1863202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213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4526874" y="3362160"/>
            <a:ext cx="1489137" cy="1863202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213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6433208" y="3362160"/>
            <a:ext cx="1489137" cy="1863202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213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8330985" y="3353927"/>
            <a:ext cx="1489137" cy="1863202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213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948492-047D-4D41-84ED-25D142E35D01}"/>
              </a:ext>
            </a:extLst>
          </p:cNvPr>
          <p:cNvSpPr/>
          <p:nvPr userDrawn="1"/>
        </p:nvSpPr>
        <p:spPr>
          <a:xfrm>
            <a:off x="0" y="0"/>
            <a:ext cx="12192000" cy="16426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8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05CC81-77BB-ED00-3AF7-9F073399CE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283434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-92016" y="5888037"/>
            <a:ext cx="477217" cy="365125"/>
          </a:xfrm>
          <a:prstGeom prst="rect">
            <a:avLst/>
          </a:prstGeom>
        </p:spPr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1902945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3806692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703225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7616692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9521692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1595968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3443907" y="33621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5350241" y="33621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7248018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9154352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9B5F5E-7D58-8F68-C301-50D0481A90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204646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oints (Use 5 poi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-92016" y="5888037"/>
            <a:ext cx="477217" cy="365125"/>
          </a:xfrm>
          <a:prstGeom prst="rect">
            <a:avLst/>
          </a:prstGeom>
        </p:spPr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1902945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3806692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703225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7616692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9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9521692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4" b="1" dirty="0">
              <a:solidFill>
                <a:schemeClr val="bg2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1595968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3443907" y="33621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5350241" y="33621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7248018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9154352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EA20CA-6C25-1446-9942-07A7EACB3291}"/>
              </a:ext>
            </a:extLst>
          </p:cNvPr>
          <p:cNvSpPr txBox="1"/>
          <p:nvPr userDrawn="1"/>
        </p:nvSpPr>
        <p:spPr>
          <a:xfrm>
            <a:off x="9555888" y="2516738"/>
            <a:ext cx="655949" cy="58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CF0E749-A0BE-433B-4E66-E0523DB92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9632090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-92016" y="5888037"/>
            <a:ext cx="477217" cy="365125"/>
          </a:xfrm>
          <a:prstGeom prst="rect">
            <a:avLst/>
          </a:prstGeom>
        </p:spPr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932552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2836299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4732832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6646299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8551299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625574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2473514" y="33621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4379848" y="33621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6277625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8183958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6909D9-364C-0240-A6A8-10D500EECC0C}"/>
              </a:ext>
            </a:extLst>
          </p:cNvPr>
          <p:cNvSpPr/>
          <p:nvPr userDrawn="1"/>
        </p:nvSpPr>
        <p:spPr>
          <a:xfrm>
            <a:off x="10449604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B10616D9-1526-BB48-AB68-B2A7B7517CC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080930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216A25-8EFD-AD48-91A8-F4818A043C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0836705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-10 (Use 6 poi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-92016" y="5888037"/>
            <a:ext cx="477217" cy="365125"/>
          </a:xfrm>
          <a:prstGeom prst="rect">
            <a:avLst/>
          </a:prstGeom>
        </p:spPr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2836309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4732843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6646309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9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8551309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4" b="1" dirty="0">
              <a:solidFill>
                <a:schemeClr val="bg2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2473525" y="33621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4379858" y="33621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6277636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8183969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EA20CA-6C25-1446-9942-07A7EACB3291}"/>
              </a:ext>
            </a:extLst>
          </p:cNvPr>
          <p:cNvSpPr txBox="1"/>
          <p:nvPr userDrawn="1"/>
        </p:nvSpPr>
        <p:spPr>
          <a:xfrm>
            <a:off x="8585505" y="2516738"/>
            <a:ext cx="655949" cy="58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253EE8-3B1D-D425-29EF-4F970963A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3947450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points (Use 6 poi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-92016" y="5888037"/>
            <a:ext cx="477217" cy="365125"/>
          </a:xfrm>
          <a:prstGeom prst="rect">
            <a:avLst/>
          </a:prstGeom>
        </p:spPr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3906220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802753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7716220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9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3543436" y="33621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5449769" y="33621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7347546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29983-48AD-649F-7509-8EB84B245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0152193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oints (Use 5 poi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-92016" y="5888037"/>
            <a:ext cx="477217" cy="365125"/>
          </a:xfrm>
          <a:prstGeom prst="rect">
            <a:avLst/>
          </a:prstGeom>
        </p:spPr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3986389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899856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7804856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4" b="1" dirty="0">
              <a:solidFill>
                <a:schemeClr val="bg2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3633405" y="33621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5531182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7437516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EA20CA-6C25-1446-9942-07A7EACB3291}"/>
              </a:ext>
            </a:extLst>
          </p:cNvPr>
          <p:cNvSpPr txBox="1"/>
          <p:nvPr userDrawn="1"/>
        </p:nvSpPr>
        <p:spPr>
          <a:xfrm>
            <a:off x="7975900" y="2516738"/>
            <a:ext cx="420308" cy="584327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81E4D3-181C-92FC-41B4-FD757635B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83416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3565792" y="21433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5798338" y="21433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990792" y="21433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3155878" y="3058652"/>
            <a:ext cx="1644476" cy="1863202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213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5381928" y="3066885"/>
            <a:ext cx="1670648" cy="1863202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213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7600614" y="3066885"/>
            <a:ext cx="1654865" cy="1863202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213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5C34A-36B0-B7CD-FEF1-7303395103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0659030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points (Use 4 poi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-92016" y="5888037"/>
            <a:ext cx="477217" cy="365125"/>
          </a:xfrm>
          <a:prstGeom prst="rect">
            <a:avLst/>
          </a:prstGeom>
        </p:spPr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3986389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899856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7804856" y="24385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4" b="1" dirty="0">
              <a:solidFill>
                <a:schemeClr val="bg2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3633405" y="33621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5531182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7437516" y="33539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EA20CA-6C25-1446-9942-07A7EACB3291}"/>
              </a:ext>
            </a:extLst>
          </p:cNvPr>
          <p:cNvSpPr txBox="1"/>
          <p:nvPr userDrawn="1"/>
        </p:nvSpPr>
        <p:spPr>
          <a:xfrm>
            <a:off x="7975900" y="2516738"/>
            <a:ext cx="420308" cy="584327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B61A955-79AA-C61C-1CFC-94EF181735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6493524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5FB4-1EFD-590B-E8F0-0A0442C8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5479CC-FDBF-7EA2-79D4-A82E6E895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0982" y="3924745"/>
            <a:ext cx="1960079" cy="365125"/>
          </a:xfrm>
          <a:prstGeom prst="rect">
            <a:avLst/>
          </a:prstGeom>
        </p:spPr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43D08F-365C-E9D5-785A-FAC437E75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24D8F-B6A0-D891-23A7-EB14FEDF7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92016" y="5888037"/>
            <a:ext cx="477217" cy="365125"/>
          </a:xfrm>
          <a:prstGeom prst="rect">
            <a:avLst/>
          </a:prstGeom>
        </p:spPr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352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4D4285-D330-5852-0AA2-1AAC26C46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0982" y="3924745"/>
            <a:ext cx="1960079" cy="365125"/>
          </a:xfrm>
          <a:prstGeom prst="rect">
            <a:avLst/>
          </a:prstGeom>
        </p:spPr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7A0F04-4F95-B348-FFAC-F01ED68EF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6828E-CAC3-D99B-261E-80D283F9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92016" y="5888037"/>
            <a:ext cx="477217" cy="365125"/>
          </a:xfrm>
          <a:prstGeom prst="rect">
            <a:avLst/>
          </a:prstGeom>
        </p:spPr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346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C068-783C-9A5C-4F55-343B01FD7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ACE46-E3F9-E417-209D-B268ED282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ACCF7-742E-2245-08F4-FB0C26299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C436C-E68A-93F7-409C-4324EACE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0982" y="3924745"/>
            <a:ext cx="1960079" cy="365125"/>
          </a:xfrm>
          <a:prstGeom prst="rect">
            <a:avLst/>
          </a:prstGeom>
        </p:spPr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EE1CD-25A0-E9FF-7592-218844199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B5BDB-0A4B-DA80-DA91-966793A99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92016" y="5888037"/>
            <a:ext cx="477217" cy="365125"/>
          </a:xfrm>
          <a:prstGeom prst="rect">
            <a:avLst/>
          </a:prstGeom>
        </p:spPr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618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95A61-4A66-FD06-F935-48C9C040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51E50F-7AC6-3FD6-B61A-928B811B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A0D9D-C3D7-EBBF-2958-0259D9701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C660D-CE3F-1AE6-F2A3-F53F79ABDD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0982" y="3924745"/>
            <a:ext cx="1960079" cy="365125"/>
          </a:xfrm>
          <a:prstGeom prst="rect">
            <a:avLst/>
          </a:prstGeom>
        </p:spPr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0C83F-4CF3-5E7B-C838-2D8232DF4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30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6FE31-5A02-573F-05A8-C17B5C826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57F8E4-5ADD-1452-2E11-7FA6CDE70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B1F1F-A473-4327-4BA7-09B04B3083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0982" y="3924745"/>
            <a:ext cx="1960079" cy="365125"/>
          </a:xfrm>
          <a:prstGeom prst="rect">
            <a:avLst/>
          </a:prstGeom>
        </p:spPr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C3169-BC9D-100C-D1B2-EDE5B4135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829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Text Right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7" t="93" r="15115" b="-93"/>
          <a:stretch/>
        </p:blipFill>
        <p:spPr>
          <a:xfrm>
            <a:off x="0" y="1"/>
            <a:ext cx="6096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D60B4A-917A-3F7A-711D-9D89D9D469BF}"/>
              </a:ext>
            </a:extLst>
          </p:cNvPr>
          <p:cNvSpPr/>
          <p:nvPr userDrawn="1"/>
        </p:nvSpPr>
        <p:spPr>
          <a:xfrm>
            <a:off x="9705975" y="5410200"/>
            <a:ext cx="2486025" cy="144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2A151C4-60F5-4F37-2FD5-7A36388E2D87}"/>
              </a:ext>
            </a:extLst>
          </p:cNvPr>
          <p:cNvSpPr/>
          <p:nvPr userDrawn="1"/>
        </p:nvSpPr>
        <p:spPr>
          <a:xfrm>
            <a:off x="-514350" y="6086475"/>
            <a:ext cx="12699549" cy="767662"/>
          </a:xfrm>
          <a:prstGeom prst="triangle">
            <a:avLst>
              <a:gd name="adj" fmla="val 1680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685937" y="1194573"/>
            <a:ext cx="4896464" cy="502317"/>
          </a:xfrm>
          <a:prstGeom prst="rect">
            <a:avLst/>
          </a:prstGeom>
        </p:spPr>
        <p:txBody>
          <a:bodyPr vert="horz" wrap="square" anchor="b" anchorCtr="0">
            <a:spAutoFit/>
          </a:bodyPr>
          <a:lstStyle>
            <a:lvl1pPr marL="0" indent="0">
              <a:buNone/>
              <a:defRPr sz="2664" b="1" baseline="0">
                <a:solidFill>
                  <a:srgbClr val="FFFFFF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</a:t>
            </a:r>
            <a:r>
              <a:rPr lang="en-US" dirty="0"/>
              <a:t>right and text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685937" y="1869137"/>
            <a:ext cx="4896464" cy="3853898"/>
          </a:xfrm>
          <a:prstGeom prst="rect">
            <a:avLst/>
          </a:prstGeom>
        </p:spPr>
        <p:txBody>
          <a:bodyPr vert="horz" wrap="square" anchor="t" anchorCtr="0">
            <a:spAutoFit/>
          </a:bodyPr>
          <a:lstStyle>
            <a:lvl1pPr marL="0" indent="0">
              <a:buNone/>
              <a:defRPr sz="1865" baseline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09036" indent="0">
              <a:buNone/>
              <a:defRPr sz="1332">
                <a:latin typeface="Trebuchet MS"/>
                <a:cs typeface="Trebuchet MS"/>
              </a:defRPr>
            </a:lvl2pPr>
            <a:lvl3pPr marL="1218072" indent="0">
              <a:buNone/>
              <a:defRPr sz="1332">
                <a:latin typeface="Trebuchet MS"/>
                <a:cs typeface="Trebuchet MS"/>
              </a:defRPr>
            </a:lvl3pPr>
            <a:lvl4pPr marL="1827108" indent="0">
              <a:buNone/>
              <a:defRPr sz="1332">
                <a:latin typeface="Trebuchet MS"/>
                <a:cs typeface="Trebuchet MS"/>
              </a:defRPr>
            </a:lvl4pPr>
            <a:lvl5pPr marL="2436144" indent="0">
              <a:buNone/>
              <a:defRPr sz="1332"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err="1"/>
              <a:t>Approx</a:t>
            </a:r>
            <a:r>
              <a:rPr lang="en-US" dirty="0"/>
              <a:t> 700 characters over 2 paragraphs will go in this section</a:t>
            </a:r>
          </a:p>
          <a:p>
            <a:pPr lvl="0"/>
            <a:endParaRPr lang="en-US" dirty="0"/>
          </a:p>
          <a:p>
            <a:pPr lvl="0"/>
            <a:r>
              <a:rPr lang="pt-B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Nunc viverra imperdiet enim. Fusce est. Vivamus a tellus.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60288EC-0A95-849E-6D61-3E8F696E4A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514" y="5265738"/>
            <a:ext cx="1047704" cy="13716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48BE0C9-53F1-6AB4-8A5C-400292B3CB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79348" y="5404538"/>
            <a:ext cx="117957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231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Text Right 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3FD31D-6647-244E-B8CA-55B2BD5439F4}"/>
              </a:ext>
            </a:extLst>
          </p:cNvPr>
          <p:cNvSpPr/>
          <p:nvPr userDrawn="1"/>
        </p:nvSpPr>
        <p:spPr>
          <a:xfrm>
            <a:off x="-92016" y="0"/>
            <a:ext cx="12284016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20120413_ccbd_072.jpg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6800" y="-1945"/>
            <a:ext cx="5984200" cy="6865181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685937" y="1194573"/>
            <a:ext cx="4896464" cy="502317"/>
          </a:xfrm>
          <a:prstGeom prst="rect">
            <a:avLst/>
          </a:prstGeom>
        </p:spPr>
        <p:txBody>
          <a:bodyPr vert="horz" wrap="square" anchor="b" anchorCtr="0">
            <a:spAutoFit/>
          </a:bodyPr>
          <a:lstStyle>
            <a:lvl1pPr marL="0" indent="0">
              <a:buNone/>
              <a:defRPr sz="2664" b="1" baseline="0">
                <a:solidFill>
                  <a:srgbClr val="FFFFFF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right and text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685937" y="1869137"/>
            <a:ext cx="4896464" cy="3853898"/>
          </a:xfrm>
          <a:prstGeom prst="rect">
            <a:avLst/>
          </a:prstGeom>
        </p:spPr>
        <p:txBody>
          <a:bodyPr vert="horz" wrap="square" anchor="t" anchorCtr="0">
            <a:spAutoFit/>
          </a:bodyPr>
          <a:lstStyle>
            <a:lvl1pPr marL="0" indent="0">
              <a:buNone/>
              <a:defRPr sz="1865" baseline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09036" indent="0">
              <a:buNone/>
              <a:defRPr sz="1332">
                <a:latin typeface="Trebuchet MS"/>
                <a:cs typeface="Trebuchet MS"/>
              </a:defRPr>
            </a:lvl2pPr>
            <a:lvl3pPr marL="1218072" indent="0">
              <a:buNone/>
              <a:defRPr sz="1332">
                <a:latin typeface="Trebuchet MS"/>
                <a:cs typeface="Trebuchet MS"/>
              </a:defRPr>
            </a:lvl3pPr>
            <a:lvl4pPr marL="1827108" indent="0">
              <a:buNone/>
              <a:defRPr sz="1332">
                <a:latin typeface="Trebuchet MS"/>
                <a:cs typeface="Trebuchet MS"/>
              </a:defRPr>
            </a:lvl4pPr>
            <a:lvl5pPr marL="2436144" indent="0">
              <a:buNone/>
              <a:defRPr sz="1332"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err="1"/>
              <a:t>Approx</a:t>
            </a:r>
            <a:r>
              <a:rPr lang="en-US" dirty="0"/>
              <a:t> 700 characters over 2 paragraphs will go in this section</a:t>
            </a:r>
          </a:p>
          <a:p>
            <a:pPr lvl="0"/>
            <a:endParaRPr lang="en-US" dirty="0"/>
          </a:p>
          <a:p>
            <a:pPr lvl="0"/>
            <a:r>
              <a:rPr lang="pt-B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Nunc viverra imperdiet enim. Fusce est. Vivamus a tellus.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8A0D771-DF2B-849E-B27E-0459F46ED082}"/>
              </a:ext>
            </a:extLst>
          </p:cNvPr>
          <p:cNvSpPr txBox="1">
            <a:spLocks/>
          </p:cNvSpPr>
          <p:nvPr userDrawn="1"/>
        </p:nvSpPr>
        <p:spPr>
          <a:xfrm>
            <a:off x="146109" y="6383337"/>
            <a:ext cx="477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9E206F-B6C9-6B46-920E-6690A9897D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FADEAAC-5BDB-40FA-8A91-9E0BBEE585F4}"/>
              </a:ext>
            </a:extLst>
          </p:cNvPr>
          <p:cNvSpPr/>
          <p:nvPr userDrawn="1"/>
        </p:nvSpPr>
        <p:spPr>
          <a:xfrm>
            <a:off x="-514350" y="6096000"/>
            <a:ext cx="12699549" cy="767662"/>
          </a:xfrm>
          <a:prstGeom prst="triangle">
            <a:avLst>
              <a:gd name="adj" fmla="val 1680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2737714-EC2F-AEF3-6420-7EBC3273F5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514" y="5265738"/>
            <a:ext cx="1047704" cy="13716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1B089D6-4D00-A124-C2DD-56F670A0F0C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79348" y="5404538"/>
            <a:ext cx="117957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447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2CEDBF-D3AA-046A-0DC0-437787464A44}"/>
              </a:ext>
            </a:extLst>
          </p:cNvPr>
          <p:cNvSpPr/>
          <p:nvPr userDrawn="1"/>
        </p:nvSpPr>
        <p:spPr>
          <a:xfrm>
            <a:off x="-92016" y="0"/>
            <a:ext cx="12284016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92016" y="5888037"/>
            <a:ext cx="477217" cy="365125"/>
          </a:xfrm>
          <a:prstGeom prst="rect">
            <a:avLst/>
          </a:prstGeom>
        </p:spPr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529225" y="2673661"/>
            <a:ext cx="9140059" cy="156433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6394" b="1">
                <a:solidFill>
                  <a:schemeClr val="accent6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E859CCBA-21AB-336D-33A5-EF90B9E9ED15}"/>
              </a:ext>
            </a:extLst>
          </p:cNvPr>
          <p:cNvSpPr/>
          <p:nvPr userDrawn="1"/>
        </p:nvSpPr>
        <p:spPr>
          <a:xfrm>
            <a:off x="-514350" y="6086475"/>
            <a:ext cx="12699549" cy="767662"/>
          </a:xfrm>
          <a:prstGeom prst="triangle">
            <a:avLst>
              <a:gd name="adj" fmla="val 1680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AF30A0A-4CC9-C3D7-3A36-398117EF2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514" y="5265738"/>
            <a:ext cx="1047704" cy="13716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81A6047-4739-5387-EF5A-C1A981B419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9348" y="5404538"/>
            <a:ext cx="117957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131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-92016" y="5888037"/>
            <a:ext cx="477217" cy="365125"/>
          </a:xfrm>
          <a:prstGeom prst="rect">
            <a:avLst/>
          </a:prstGeom>
        </p:spPr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20130115_mfm-surgery-057.jpg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7388982" y="405166"/>
            <a:ext cx="4440012" cy="443590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1" b="1" spc="-107" dirty="0">
              <a:solidFill>
                <a:srgbClr val="C015CE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2131" b="1" spc="-107" dirty="0">
              <a:solidFill>
                <a:srgbClr val="C015CE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2131" b="1" spc="-107" dirty="0">
              <a:solidFill>
                <a:srgbClr val="C015CE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br>
              <a:rPr lang="en-US" sz="2131" b="1" dirty="0">
                <a:solidFill>
                  <a:srgbClr val="C015C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131" b="1" dirty="0">
              <a:solidFill>
                <a:srgbClr val="C015C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831288" y="1101986"/>
            <a:ext cx="3567387" cy="267571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marL="0" indent="0" algn="ctr">
              <a:buNone/>
              <a:defRPr sz="3730" b="0" baseline="0">
                <a:solidFill>
                  <a:schemeClr val="bg2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 quote can go in this circle. About 10-15 words.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831288" y="3777695"/>
            <a:ext cx="3567387" cy="5256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99" b="0" baseline="0">
                <a:solidFill>
                  <a:schemeClr val="accent6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Dr. First Last, MD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EE790A1-0D74-3EBB-481D-7A04BD0B672A}"/>
              </a:ext>
            </a:extLst>
          </p:cNvPr>
          <p:cNvSpPr/>
          <p:nvPr userDrawn="1"/>
        </p:nvSpPr>
        <p:spPr>
          <a:xfrm>
            <a:off x="-514350" y="6086475"/>
            <a:ext cx="12699549" cy="767662"/>
          </a:xfrm>
          <a:prstGeom prst="triangle">
            <a:avLst>
              <a:gd name="adj" fmla="val 1680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6056CB7-F265-764A-46A7-8E76EBE02F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514" y="5265738"/>
            <a:ext cx="1047704" cy="1371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C8CDA24-7C1D-185F-9FA5-E67B9D670CC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79348" y="5404538"/>
            <a:ext cx="117957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8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2985912" y="22195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4889659" y="22195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6786192" y="22195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699659" y="22195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2678934" y="3134852"/>
            <a:ext cx="1489137" cy="1863202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213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4526874" y="3143085"/>
            <a:ext cx="1489137" cy="1863202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213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6433208" y="3143085"/>
            <a:ext cx="1489137" cy="1863202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213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8330985" y="3134852"/>
            <a:ext cx="1489137" cy="1863202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213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072580-72A1-4FE1-4EF5-B0D81B9ED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6621923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" y="-9712"/>
            <a:ext cx="12192001" cy="6858000"/>
          </a:xfrm>
          <a:prstGeom prst="rect">
            <a:avLst/>
          </a:prstGeom>
        </p:spPr>
      </p:pic>
      <p:sp>
        <p:nvSpPr>
          <p:cNvPr id="15" name="Right Triangle 14"/>
          <p:cNvSpPr/>
          <p:nvPr userDrawn="1"/>
        </p:nvSpPr>
        <p:spPr>
          <a:xfrm rot="10800000">
            <a:off x="5684109" y="-19425"/>
            <a:ext cx="6507891" cy="650187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 i="1" spc="-107" dirty="0">
              <a:solidFill>
                <a:srgbClr val="C015CE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151264" y="569306"/>
            <a:ext cx="3567387" cy="267571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marL="0" indent="0" algn="r">
              <a:buNone/>
              <a:defRPr sz="3197" b="0" baseline="0">
                <a:solidFill>
                  <a:schemeClr val="bg2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 quote can go in this circle. The length can be about 15-20 words.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142054" y="3380283"/>
            <a:ext cx="2576597" cy="52564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599" b="0" baseline="0">
                <a:solidFill>
                  <a:schemeClr val="accent6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Dr. First Last, MD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AFAA1DD-CFC2-8062-66EA-3A367C2684F3}"/>
              </a:ext>
            </a:extLst>
          </p:cNvPr>
          <p:cNvSpPr/>
          <p:nvPr userDrawn="1"/>
        </p:nvSpPr>
        <p:spPr>
          <a:xfrm>
            <a:off x="-514350" y="6086475"/>
            <a:ext cx="12699549" cy="767662"/>
          </a:xfrm>
          <a:prstGeom prst="triangle">
            <a:avLst>
              <a:gd name="adj" fmla="val 1680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0CB1BB9-7E32-D1AB-213B-9E7255DCE9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514" y="5265738"/>
            <a:ext cx="1047704" cy="13716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19D61BB-D4A7-05A6-A72E-19B15418CEA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79348" y="5404538"/>
            <a:ext cx="117957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868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92016" y="5888037"/>
            <a:ext cx="477217" cy="365125"/>
          </a:xfrm>
          <a:prstGeom prst="rect">
            <a:avLst/>
          </a:prstGeom>
        </p:spPr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586104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 marL="609036" indent="0">
              <a:buNone/>
              <a:defRPr sz="3463" b="1">
                <a:solidFill>
                  <a:schemeClr val="accent1"/>
                </a:solidFill>
              </a:defRPr>
            </a:lvl2pPr>
            <a:lvl3pPr marL="1218072" indent="0">
              <a:buNone/>
              <a:defRPr sz="3463" b="1">
                <a:solidFill>
                  <a:schemeClr val="accent1"/>
                </a:solidFill>
              </a:defRPr>
            </a:lvl3pPr>
            <a:lvl4pPr marL="1827108" indent="0">
              <a:buNone/>
              <a:defRPr sz="3463" b="1">
                <a:solidFill>
                  <a:schemeClr val="accent1"/>
                </a:solidFill>
              </a:defRPr>
            </a:lvl4pPr>
            <a:lvl5pPr marL="2436144" indent="0">
              <a:buNone/>
              <a:defRPr sz="346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521526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9AB86F-24A9-0C60-F5FB-EEFF426533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F5AA48-853C-4B94-9E9A-FBA877D20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12A78-CB95-C1D3-49AC-ACEEF2BC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0982" y="3924745"/>
            <a:ext cx="1960079" cy="365125"/>
          </a:xfrm>
          <a:prstGeom prst="rect">
            <a:avLst/>
          </a:prstGeom>
        </p:spPr>
        <p:txBody>
          <a:bodyPr/>
          <a:lstStyle/>
          <a:p>
            <a:fld id="{8AB6E4CC-B8A0-4B48-B7AF-6D734658137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3C27C-EA03-D80D-0818-6821B507A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E7611-504B-91AE-7749-2CA8926DE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92016" y="5888037"/>
            <a:ext cx="477217" cy="365125"/>
          </a:xfrm>
          <a:prstGeom prst="rect">
            <a:avLst/>
          </a:prstGeom>
        </p:spPr>
        <p:txBody>
          <a:bodyPr/>
          <a:lstStyle/>
          <a:p>
            <a:fld id="{EA7507EF-31C6-4B18-9A44-5E87BB6A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902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-92016" y="5888037"/>
            <a:ext cx="477217" cy="365125"/>
          </a:xfrm>
          <a:prstGeom prst="rect">
            <a:avLst/>
          </a:prstGeom>
        </p:spPr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3565792" y="21433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5798338" y="21433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990792" y="21433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3155878" y="3058652"/>
            <a:ext cx="1644476" cy="1863202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213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5381928" y="3066885"/>
            <a:ext cx="1670648" cy="1863202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213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7600614" y="3066885"/>
            <a:ext cx="1654865" cy="1863202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213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5C34A-36B0-B7CD-FEF1-7303395103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9481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1902945" y="21718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3806692" y="21718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703225" y="21718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7616692" y="21718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9521692" y="21718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1595968" y="30872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3443907" y="30954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5350241" y="30954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7248018" y="30872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9154352" y="30872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4EDC7-5A50-A0E3-8500-8DCD57ED7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13131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oints (Use 5 poi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1902945" y="22480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3806692" y="22480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703225" y="22480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7616692" y="22480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9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9521692" y="22480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4" b="1" dirty="0">
              <a:solidFill>
                <a:schemeClr val="bg2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1595968" y="31634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3443907" y="31716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5350241" y="31716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7248018" y="31634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9154352" y="31634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EA20CA-6C25-1446-9942-07A7EACB3291}"/>
              </a:ext>
            </a:extLst>
          </p:cNvPr>
          <p:cNvSpPr txBox="1"/>
          <p:nvPr userDrawn="1"/>
        </p:nvSpPr>
        <p:spPr>
          <a:xfrm>
            <a:off x="9555888" y="2326238"/>
            <a:ext cx="655949" cy="58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CC9B5CA-D4AD-4F47-2C46-3027A4AC5D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51707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932552" y="21337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2836299" y="21337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4732832" y="21337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6646299" y="21337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8551299" y="21337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625574" y="30491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2473514" y="30573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4379848" y="3057360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6277625" y="30491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8183958" y="30491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6909D9-364C-0240-A6A8-10D500EECC0C}"/>
              </a:ext>
            </a:extLst>
          </p:cNvPr>
          <p:cNvSpPr/>
          <p:nvPr userDrawn="1"/>
        </p:nvSpPr>
        <p:spPr>
          <a:xfrm>
            <a:off x="10449604" y="2133786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B10616D9-1526-BB48-AB68-B2A7B7517CC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080930" y="3049128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FE1491-A210-6CE7-B615-ABFBD3509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419084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-10 (Use 6 poi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974-AD43-6644-868A-761D3F66AD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2836309" y="21433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4732843" y="21433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6646309" y="21433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9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8551309" y="2143311"/>
            <a:ext cx="772003" cy="7712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4" b="1" dirty="0">
              <a:solidFill>
                <a:schemeClr val="bg2"/>
              </a:solidFill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2473525" y="3066885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4379858" y="3066885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6277636" y="3058653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8183969" y="3058653"/>
            <a:ext cx="1489137" cy="1641988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ctr">
              <a:buNone/>
              <a:defRPr sz="1865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599"/>
            </a:lvl2pPr>
            <a:lvl3pPr>
              <a:defRPr sz="1599"/>
            </a:lvl3pPr>
            <a:lvl4pPr>
              <a:defRPr sz="1599"/>
            </a:lvl4pPr>
            <a:lvl5pPr>
              <a:defRPr sz="1599"/>
            </a:lvl5pPr>
          </a:lstStyle>
          <a:p>
            <a:pPr lvl="0"/>
            <a:r>
              <a:rPr lang="en-US" dirty="0"/>
              <a:t>This is an example of the ideal amount of text for this box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EA20CA-6C25-1446-9942-07A7EACB3291}"/>
              </a:ext>
            </a:extLst>
          </p:cNvPr>
          <p:cNvSpPr txBox="1"/>
          <p:nvPr userDrawn="1"/>
        </p:nvSpPr>
        <p:spPr>
          <a:xfrm>
            <a:off x="8585505" y="2221463"/>
            <a:ext cx="655949" cy="58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7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5695E2-82D0-8AC9-6F7F-1321C5F29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38" y="365125"/>
            <a:ext cx="105281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03561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image" Target="../media/image4.svg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image" Target="../media/image1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4CA3CC3C-20F9-18CB-54BF-7E5B5D65831A}"/>
              </a:ext>
            </a:extLst>
          </p:cNvPr>
          <p:cNvSpPr/>
          <p:nvPr userDrawn="1"/>
        </p:nvSpPr>
        <p:spPr>
          <a:xfrm>
            <a:off x="-260056" y="6090338"/>
            <a:ext cx="12699549" cy="767662"/>
          </a:xfrm>
          <a:prstGeom prst="triangle">
            <a:avLst>
              <a:gd name="adj" fmla="val 1680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BAFBD6-4D67-9590-CB58-788FFA40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38" y="365125"/>
            <a:ext cx="105281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6FC3A-F477-6951-FB9B-66B71DA12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638" y="1825625"/>
            <a:ext cx="105281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3F681-7F4F-1A6C-2CCE-583462AE5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47850" y="6347619"/>
            <a:ext cx="1960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AB6E4CC-B8A0-4B48-B7AF-6D7346581379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4049F-EF0C-D573-47DF-EA122FF51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2E6DC-D5C9-1DFF-D976-4D75630B1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733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A7507EF-31C6-4B18-9A44-5E87BB6A7D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4C15CA64-2AF9-5281-3934-D054F44636B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4012" y="5267378"/>
            <a:ext cx="1479771" cy="150876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8BADA679-1903-20E6-7286-1A9ADCF6319B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879348" y="5404538"/>
            <a:ext cx="117957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3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  <p:sldLayoutId id="2147483659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BAFBD6-4D67-9590-CB58-788FFA40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38" y="365125"/>
            <a:ext cx="105281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6FC3A-F477-6951-FB9B-66B71DA12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638" y="1825625"/>
            <a:ext cx="105281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69D2CAD3-2BDB-344A-05EE-F89BC8022F2D}"/>
              </a:ext>
            </a:extLst>
          </p:cNvPr>
          <p:cNvSpPr/>
          <p:nvPr userDrawn="1"/>
        </p:nvSpPr>
        <p:spPr>
          <a:xfrm>
            <a:off x="-514350" y="6086475"/>
            <a:ext cx="12699549" cy="767662"/>
          </a:xfrm>
          <a:prstGeom prst="triangle">
            <a:avLst>
              <a:gd name="adj" fmla="val 16806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7CE0C3A-B97D-F0C6-43D5-2A954176C500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20514" y="5265738"/>
            <a:ext cx="1047704" cy="13716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53B87F60-F967-5D77-523F-658EEA9D25F6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879348" y="5404538"/>
            <a:ext cx="117957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6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671" r:id="rId26"/>
    <p:sldLayoutId id="2147483761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80144-1BE9-281C-5246-FF3EE1378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112" y="788869"/>
            <a:ext cx="6719888" cy="3125905"/>
          </a:xfrm>
        </p:spPr>
        <p:txBody>
          <a:bodyPr>
            <a:normAutofit/>
          </a:bodyPr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81117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E8558-9CAD-63E0-B094-E443656DA0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937" y="1105959"/>
            <a:ext cx="4896464" cy="590931"/>
          </a:xfrm>
        </p:spPr>
        <p:txBody>
          <a:bodyPr/>
          <a:lstStyle/>
          <a:p>
            <a:endParaRPr lang="en-US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CD9E70-F9B5-757F-9407-981CF39A94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94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1D57B-E39D-89E7-3FB7-2AB701F7A8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9A02F-8D92-7BD8-EDEC-3FABEC7392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17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6C71E-4C1A-7944-D2C9-2C2AD7E51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6DDB9-B07C-5B71-3F5E-E3AEA3B39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no financial disclosures</a:t>
            </a:r>
          </a:p>
        </p:txBody>
      </p:sp>
    </p:spTree>
    <p:extLst>
      <p:ext uri="{BB962C8B-B14F-4D97-AF65-F5344CB8AC3E}">
        <p14:creationId xmlns:p14="http://schemas.microsoft.com/office/powerpoint/2010/main" val="3041030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F754F-315E-417A-E329-9161E903A69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Objective number one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820BD67-5167-8E78-E09E-C7989BC992C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381928" y="3066885"/>
            <a:ext cx="1670648" cy="682623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Objective number two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9C6413-E902-8B90-0DEE-ABDBEA66C83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600614" y="3066885"/>
            <a:ext cx="1654865" cy="977768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Objective number three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3C3214A-582D-71D5-F6A9-08D4442CA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76D9A-F069-4EE6-A598-69F61F1FD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Management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F754F-315E-417A-E329-9161E903A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Bullet number one</a:t>
            </a:r>
          </a:p>
        </p:txBody>
      </p:sp>
    </p:spTree>
    <p:extLst>
      <p:ext uri="{BB962C8B-B14F-4D97-AF65-F5344CB8AC3E}">
        <p14:creationId xmlns:p14="http://schemas.microsoft.com/office/powerpoint/2010/main" val="2172933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E8558-9CAD-63E0-B094-E443656DA0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CD9E70-F9B5-757F-9407-981CF39A94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07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BE7CB7-B06B-C501-13B7-ECB281744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0256" y="851324"/>
            <a:ext cx="5926488" cy="2577676"/>
          </a:xfrm>
        </p:spPr>
        <p:txBody>
          <a:bodyPr>
            <a:normAutofit/>
          </a:bodyPr>
          <a:lstStyle/>
          <a:p>
            <a:r>
              <a:rPr lang="en-US" sz="5400"/>
              <a:t>Title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32835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6C71E-4C1A-7944-D2C9-2C2AD7E51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6DDB9-B07C-5B71-3F5E-E3AEA3B39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no financial disclosures</a:t>
            </a:r>
          </a:p>
        </p:txBody>
      </p:sp>
    </p:spTree>
    <p:extLst>
      <p:ext uri="{BB962C8B-B14F-4D97-AF65-F5344CB8AC3E}">
        <p14:creationId xmlns:p14="http://schemas.microsoft.com/office/powerpoint/2010/main" val="206900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F754F-315E-417A-E329-9161E903A69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Objective number one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820BD67-5167-8E78-E09E-C7989BC992C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381928" y="3066885"/>
            <a:ext cx="1670648" cy="186320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Objective number two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9C6413-E902-8B90-0DEE-ABDBEA66C83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600614" y="3066884"/>
            <a:ext cx="1654865" cy="185496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Objective number three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3C3214A-582D-71D5-F6A9-08D4442CA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1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76D9A-F069-4EE6-A598-69F61F1FD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Management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F754F-315E-417A-E329-9161E903A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Bullet number one</a:t>
            </a:r>
          </a:p>
        </p:txBody>
      </p:sp>
    </p:spTree>
    <p:extLst>
      <p:ext uri="{BB962C8B-B14F-4D97-AF65-F5344CB8AC3E}">
        <p14:creationId xmlns:p14="http://schemas.microsoft.com/office/powerpoint/2010/main" val="2287398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rgbClr val="20353D"/>
      </a:dk1>
      <a:lt1>
        <a:srgbClr val="E5CCA3"/>
      </a:lt1>
      <a:dk2>
        <a:srgbClr val="2E4437"/>
      </a:dk2>
      <a:lt2>
        <a:srgbClr val="FFFFFF"/>
      </a:lt2>
      <a:accent1>
        <a:srgbClr val="20353D"/>
      </a:accent1>
      <a:accent2>
        <a:srgbClr val="2E4437"/>
      </a:accent2>
      <a:accent3>
        <a:srgbClr val="5C755F"/>
      </a:accent3>
      <a:accent4>
        <a:srgbClr val="457F86"/>
      </a:accent4>
      <a:accent5>
        <a:srgbClr val="162021"/>
      </a:accent5>
      <a:accent6>
        <a:srgbClr val="E5CCA3"/>
      </a:accent6>
      <a:hlink>
        <a:srgbClr val="E5CCA3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8">
      <a:dk1>
        <a:srgbClr val="20353D"/>
      </a:dk1>
      <a:lt1>
        <a:srgbClr val="E5CCA3"/>
      </a:lt1>
      <a:dk2>
        <a:srgbClr val="2E4437"/>
      </a:dk2>
      <a:lt2>
        <a:srgbClr val="FFFFFF"/>
      </a:lt2>
      <a:accent1>
        <a:srgbClr val="20353D"/>
      </a:accent1>
      <a:accent2>
        <a:srgbClr val="2E4437"/>
      </a:accent2>
      <a:accent3>
        <a:srgbClr val="5C755F"/>
      </a:accent3>
      <a:accent4>
        <a:srgbClr val="457F86"/>
      </a:accent4>
      <a:accent5>
        <a:srgbClr val="162021"/>
      </a:accent5>
      <a:accent6>
        <a:srgbClr val="E5CCA3"/>
      </a:accent6>
      <a:hlink>
        <a:srgbClr val="E5CCA3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42</Words>
  <Application>Microsoft Office PowerPoint</Application>
  <PresentationFormat>Widescreen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Segoe UI</vt:lpstr>
      <vt:lpstr>Trebuchet MS</vt:lpstr>
      <vt:lpstr>Office Theme</vt:lpstr>
      <vt:lpstr>1_Office Theme</vt:lpstr>
      <vt:lpstr>Title</vt:lpstr>
      <vt:lpstr>Disclosures</vt:lpstr>
      <vt:lpstr>PowerPoint Presentation</vt:lpstr>
      <vt:lpstr>Initial Management</vt:lpstr>
      <vt:lpstr>PowerPoint Presentation</vt:lpstr>
      <vt:lpstr>Title</vt:lpstr>
      <vt:lpstr>Disclosures</vt:lpstr>
      <vt:lpstr>PowerPoint Presentation</vt:lpstr>
      <vt:lpstr>Initial Management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 Hand Burn Management</dc:title>
  <dc:creator>Cuellar, Ray</dc:creator>
  <cp:lastModifiedBy>Cuellar, Ray</cp:lastModifiedBy>
  <cp:revision>2</cp:revision>
  <dcterms:created xsi:type="dcterms:W3CDTF">2024-02-15T01:48:33Z</dcterms:created>
  <dcterms:modified xsi:type="dcterms:W3CDTF">2024-02-15T04:31:04Z</dcterms:modified>
</cp:coreProperties>
</file>