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4290000" cy="19202400"/>
  <p:notesSz cx="9296400" cy="14770100"/>
  <p:defaultTextStyle>
    <a:defPPr>
      <a:defRPr lang="en-US"/>
    </a:defPPr>
    <a:lvl1pPr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331913" indent="-874713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2663825" indent="-1749425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3995738" indent="-2624138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5327650" indent="-3498850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55F"/>
    <a:srgbClr val="20353D"/>
    <a:srgbClr val="BE1E2D"/>
    <a:srgbClr val="000000"/>
    <a:srgbClr val="0069AA"/>
    <a:srgbClr val="696158"/>
    <a:srgbClr val="004B69"/>
    <a:srgbClr val="FFFF99"/>
    <a:srgbClr val="0000FF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03D6E-E0E5-46A8-A3E1-358FEF5BBF40}" v="5" dt="2024-04-03T04:04:20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64" y="144"/>
      </p:cViewPr>
      <p:guideLst>
        <p:guide orient="horz" pos="6048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ellar, Ray" userId="e12b3cc9-fed2-45df-bb4a-5df274916466" providerId="ADAL" clId="{61C03D6E-E0E5-46A8-A3E1-358FEF5BBF40}"/>
    <pc:docChg chg="undo custSel modSld modMainMaster">
      <pc:chgData name="Cuellar, Ray" userId="e12b3cc9-fed2-45df-bb4a-5df274916466" providerId="ADAL" clId="{61C03D6E-E0E5-46A8-A3E1-358FEF5BBF40}" dt="2024-04-03T04:07:51.568" v="125" actId="14100"/>
      <pc:docMkLst>
        <pc:docMk/>
      </pc:docMkLst>
      <pc:sldChg chg="addSp delSp modSp mod">
        <pc:chgData name="Cuellar, Ray" userId="e12b3cc9-fed2-45df-bb4a-5df274916466" providerId="ADAL" clId="{61C03D6E-E0E5-46A8-A3E1-358FEF5BBF40}" dt="2024-04-03T04:00:41.100" v="40" actId="207"/>
        <pc:sldMkLst>
          <pc:docMk/>
          <pc:sldMk cId="0" sldId="257"/>
        </pc:sldMkLst>
        <pc:spChg chg="add del mod ord">
          <ac:chgData name="Cuellar, Ray" userId="e12b3cc9-fed2-45df-bb4a-5df274916466" providerId="ADAL" clId="{61C03D6E-E0E5-46A8-A3E1-358FEF5BBF40}" dt="2024-04-03T03:57:48.210" v="7" actId="21"/>
          <ac:spMkLst>
            <pc:docMk/>
            <pc:sldMk cId="0" sldId="257"/>
            <ac:spMk id="2" creationId="{076FFD62-55EC-E3D2-48D7-102C26DAC359}"/>
          </ac:spMkLst>
        </pc:spChg>
        <pc:spChg chg="mod">
          <ac:chgData name="Cuellar, Ray" userId="e12b3cc9-fed2-45df-bb4a-5df274916466" providerId="ADAL" clId="{61C03D6E-E0E5-46A8-A3E1-358FEF5BBF40}" dt="2024-04-03T04:00:41.100" v="40" actId="207"/>
          <ac:spMkLst>
            <pc:docMk/>
            <pc:sldMk cId="0" sldId="257"/>
            <ac:spMk id="2056" creationId="{00000000-0000-0000-0000-000000000000}"/>
          </ac:spMkLst>
        </pc:spChg>
      </pc:sldChg>
      <pc:sldMasterChg chg="addSp delSp modSp mod modSldLayout">
        <pc:chgData name="Cuellar, Ray" userId="e12b3cc9-fed2-45df-bb4a-5df274916466" providerId="ADAL" clId="{61C03D6E-E0E5-46A8-A3E1-358FEF5BBF40}" dt="2024-04-03T04:07:51.568" v="125" actId="14100"/>
        <pc:sldMasterMkLst>
          <pc:docMk/>
          <pc:sldMasterMk cId="0" sldId="2147483648"/>
        </pc:sldMasterMkLst>
        <pc:spChg chg="add mod ord">
          <ac:chgData name="Cuellar, Ray" userId="e12b3cc9-fed2-45df-bb4a-5df274916466" providerId="ADAL" clId="{61C03D6E-E0E5-46A8-A3E1-358FEF5BBF40}" dt="2024-04-03T04:07:06.977" v="114" actId="14100"/>
          <ac:spMkLst>
            <pc:docMk/>
            <pc:sldMasterMk cId="0" sldId="2147483648"/>
            <ac:spMk id="2" creationId="{D618FB4C-547C-C639-90EA-DA2F1D8268F3}"/>
          </ac:spMkLst>
        </pc:spChg>
        <pc:spChg chg="add del mod">
          <ac:chgData name="Cuellar, Ray" userId="e12b3cc9-fed2-45df-bb4a-5df274916466" providerId="ADAL" clId="{61C03D6E-E0E5-46A8-A3E1-358FEF5BBF40}" dt="2024-04-03T03:59:22.452" v="24" actId="478"/>
          <ac:spMkLst>
            <pc:docMk/>
            <pc:sldMasterMk cId="0" sldId="2147483648"/>
            <ac:spMk id="7" creationId="{0190DEF4-C9C2-0016-17D7-E4AD3D74277D}"/>
          </ac:spMkLst>
        </pc:spChg>
        <pc:picChg chg="mod">
          <ac:chgData name="Cuellar, Ray" userId="e12b3cc9-fed2-45df-bb4a-5df274916466" providerId="ADAL" clId="{61C03D6E-E0E5-46A8-A3E1-358FEF5BBF40}" dt="2024-04-03T04:07:51.568" v="125" actId="14100"/>
          <ac:picMkLst>
            <pc:docMk/>
            <pc:sldMasterMk cId="0" sldId="2147483648"/>
            <ac:picMk id="3" creationId="{525466EB-D6FD-9EA4-1CDE-8402252BF6CA}"/>
          </ac:picMkLst>
        </pc:picChg>
        <pc:picChg chg="mod ord modCrop">
          <ac:chgData name="Cuellar, Ray" userId="e12b3cc9-fed2-45df-bb4a-5df274916466" providerId="ADAL" clId="{61C03D6E-E0E5-46A8-A3E1-358FEF5BBF40}" dt="2024-04-03T04:07:19.088" v="122" actId="1037"/>
          <ac:picMkLst>
            <pc:docMk/>
            <pc:sldMasterMk cId="0" sldId="2147483648"/>
            <ac:picMk id="9" creationId="{DA651F75-795F-4CFF-01E5-E97233D5B39E}"/>
          </ac:picMkLst>
        </pc:picChg>
        <pc:picChg chg="add mod ord">
          <ac:chgData name="Cuellar, Ray" userId="e12b3cc9-fed2-45df-bb4a-5df274916466" providerId="ADAL" clId="{61C03D6E-E0E5-46A8-A3E1-358FEF5BBF40}" dt="2024-04-03T04:06:40.231" v="106" actId="688"/>
          <ac:picMkLst>
            <pc:docMk/>
            <pc:sldMasterMk cId="0" sldId="2147483648"/>
            <ac:picMk id="10" creationId="{9CBCA5E7-1127-3FE4-FB4A-2E3AD0AFDB3E}"/>
          </ac:picMkLst>
        </pc:picChg>
        <pc:picChg chg="add del mod ord">
          <ac:chgData name="Cuellar, Ray" userId="e12b3cc9-fed2-45df-bb4a-5df274916466" providerId="ADAL" clId="{61C03D6E-E0E5-46A8-A3E1-358FEF5BBF40}" dt="2024-04-03T04:07:31.273" v="123" actId="478"/>
          <ac:picMkLst>
            <pc:docMk/>
            <pc:sldMasterMk cId="0" sldId="2147483648"/>
            <ac:picMk id="11" creationId="{E5A0D256-8230-A7CD-648D-5E341C1CD974}"/>
          </ac:picMkLst>
        </pc:picChg>
        <pc:picChg chg="add del mod">
          <ac:chgData name="Cuellar, Ray" userId="e12b3cc9-fed2-45df-bb4a-5df274916466" providerId="ADAL" clId="{61C03D6E-E0E5-46A8-A3E1-358FEF5BBF40}" dt="2024-04-03T04:04:28.518" v="85" actId="478"/>
          <ac:picMkLst>
            <pc:docMk/>
            <pc:sldMasterMk cId="0" sldId="2147483648"/>
            <ac:picMk id="12" creationId="{3E184A83-B251-1BE8-0D7C-CD8F162FE06A}"/>
          </ac:picMkLst>
        </pc:picChg>
        <pc:picChg chg="add del mod">
          <ac:chgData name="Cuellar, Ray" userId="e12b3cc9-fed2-45df-bb4a-5df274916466" providerId="ADAL" clId="{61C03D6E-E0E5-46A8-A3E1-358FEF5BBF40}" dt="2024-04-03T04:04:27.773" v="84" actId="478"/>
          <ac:picMkLst>
            <pc:docMk/>
            <pc:sldMasterMk cId="0" sldId="2147483648"/>
            <ac:picMk id="13" creationId="{3098F55B-E098-6833-6500-3F4EC9AD22E6}"/>
          </ac:picMkLst>
        </pc:picChg>
        <pc:sldLayoutChg chg="addSp delSp modSp mod">
          <pc:chgData name="Cuellar, Ray" userId="e12b3cc9-fed2-45df-bb4a-5df274916466" providerId="ADAL" clId="{61C03D6E-E0E5-46A8-A3E1-358FEF5BBF40}" dt="2024-04-03T03:57:59.756" v="10" actId="478"/>
          <pc:sldLayoutMkLst>
            <pc:docMk/>
            <pc:sldMasterMk cId="0" sldId="2147483648"/>
            <pc:sldLayoutMk cId="3995925014" sldId="2147483655"/>
          </pc:sldLayoutMkLst>
          <pc:spChg chg="add del mod ord">
            <ac:chgData name="Cuellar, Ray" userId="e12b3cc9-fed2-45df-bb4a-5df274916466" providerId="ADAL" clId="{61C03D6E-E0E5-46A8-A3E1-358FEF5BBF40}" dt="2024-04-03T03:57:59.756" v="10" actId="478"/>
            <ac:spMkLst>
              <pc:docMk/>
              <pc:sldMasterMk cId="0" sldId="2147483648"/>
              <pc:sldLayoutMk cId="3995925014" sldId="2147483655"/>
              <ac:spMk id="5" creationId="{57B26EAC-0668-621B-FB8F-F64A4868FC5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0" y="5965191"/>
            <a:ext cx="29146500" cy="41160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0" y="10881360"/>
            <a:ext cx="2400300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33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FD44-A506-48BE-A521-4719584494F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E5AF-1218-4F5E-9759-E8CCE944D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5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FBE6-DE83-45CE-8702-3FEE7938160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50AE-859D-4D7F-8F4F-27B010229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359534" y="3689350"/>
            <a:ext cx="35486580" cy="786453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87897" y="3689350"/>
            <a:ext cx="105900139" cy="786453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5E88-8880-433E-B34F-1EEC4FD76AB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6642-B940-40A7-8985-0101710F8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D658-C316-4C2E-895A-01446D1BD2A3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C039-014C-4B97-B523-2C4E23428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46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674" y="12339321"/>
            <a:ext cx="29146500" cy="3813810"/>
          </a:xfr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674" y="8138798"/>
            <a:ext cx="29146500" cy="4200524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29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59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689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19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48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378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08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FE9F-667B-4D7B-9A22-49F1F5AE7BC6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5064-6214-4A8F-9B8A-CBA7A9281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7895" y="21504910"/>
            <a:ext cx="70693357" cy="60829826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152755" y="21504910"/>
            <a:ext cx="70693361" cy="60829826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D6C8-0C89-4EEC-A0E5-54689660A47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FC33-99A5-4063-BBC9-486BFED92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29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768986"/>
            <a:ext cx="308610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3" y="4298316"/>
            <a:ext cx="15150705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03" y="6089650"/>
            <a:ext cx="15150705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18849" y="4298316"/>
            <a:ext cx="15156656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18849" y="6089650"/>
            <a:ext cx="15156656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5FA22-096C-486D-9F2C-C883D86D858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4EC8-1A5A-4BD8-A05A-468FCA3E1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5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87DF-1C2D-4D80-915E-158BE756534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DB21-2471-4500-9FA0-CE3D3B1A5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9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FCCC-BA5F-44D2-BA3E-6E3359B44B68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A7D4-62C7-4979-8E7C-BC0148BC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2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5" y="764540"/>
            <a:ext cx="11281174" cy="325374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6437" y="764542"/>
            <a:ext cx="19169063" cy="16388716"/>
          </a:xfrm>
        </p:spPr>
        <p:txBody>
          <a:bodyPr/>
          <a:lstStyle>
            <a:lvl1pPr>
              <a:defRPr sz="93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5" y="4018282"/>
            <a:ext cx="11281174" cy="13134976"/>
          </a:xfr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E04C-FE91-43CE-93E6-7DA69ECC202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B4BF-3C7C-4D66-95D3-D60E43174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9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080" y="13441680"/>
            <a:ext cx="20574000" cy="1586866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21080" y="1715770"/>
            <a:ext cx="2057400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9300"/>
            </a:lvl1pPr>
            <a:lvl2pPr marL="1332298" indent="0">
              <a:buNone/>
              <a:defRPr sz="8100"/>
            </a:lvl2pPr>
            <a:lvl3pPr marL="2664595" indent="0">
              <a:buNone/>
              <a:defRPr sz="7000"/>
            </a:lvl3pPr>
            <a:lvl4pPr marL="3996893" indent="0">
              <a:buNone/>
              <a:defRPr sz="5800"/>
            </a:lvl4pPr>
            <a:lvl5pPr marL="5329190" indent="0">
              <a:buNone/>
              <a:defRPr sz="5800"/>
            </a:lvl5pPr>
            <a:lvl6pPr marL="6661488" indent="0">
              <a:buNone/>
              <a:defRPr sz="5800"/>
            </a:lvl6pPr>
            <a:lvl7pPr marL="7993786" indent="0">
              <a:buNone/>
              <a:defRPr sz="5800"/>
            </a:lvl7pPr>
            <a:lvl8pPr marL="9326083" indent="0">
              <a:buNone/>
              <a:defRPr sz="5800"/>
            </a:lvl8pPr>
            <a:lvl9pPr marL="10658381" indent="0">
              <a:buNone/>
              <a:defRPr sz="5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1080" y="15028546"/>
            <a:ext cx="20574000" cy="2253614"/>
          </a:xfr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ABF6-B4DC-4727-80CA-83BEA6FA8021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88A85-2DD8-4E47-8E3B-1FA68C0F1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0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9CBCA5E7-1127-3FE4-FB4A-2E3AD0AFDB3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1194774">
            <a:off x="25610276" y="-1984639"/>
            <a:ext cx="13335000" cy="6819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18FB4C-547C-C639-90EA-DA2F1D8268F3}"/>
              </a:ext>
            </a:extLst>
          </p:cNvPr>
          <p:cNvSpPr/>
          <p:nvPr userDrawn="1"/>
        </p:nvSpPr>
        <p:spPr>
          <a:xfrm rot="1152109">
            <a:off x="24461452" y="425557"/>
            <a:ext cx="14023943" cy="1435448"/>
          </a:xfrm>
          <a:prstGeom prst="rect">
            <a:avLst/>
          </a:prstGeom>
          <a:solidFill>
            <a:srgbClr val="5C75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14500" y="768350"/>
            <a:ext cx="30861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14500" y="4479925"/>
            <a:ext cx="3086100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6459" tIns="133230" rIns="266459" bIns="133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0" y="17797463"/>
            <a:ext cx="8001000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500">
                <a:solidFill>
                  <a:srgbClr val="89A1C4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1C3895-CCAD-49B6-A44B-F30EAE5B876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5750" y="17797463"/>
            <a:ext cx="10858500" cy="1022350"/>
          </a:xfrm>
          <a:prstGeom prst="rect">
            <a:avLst/>
          </a:prstGeom>
        </p:spPr>
        <p:txBody>
          <a:bodyPr vert="horz" lIns="266459" tIns="133230" rIns="266459" bIns="133230" rtlCol="0" anchor="ctr"/>
          <a:lstStyle>
            <a:lvl1pPr algn="ctr" defTabSz="2664595" eaLnBrk="1" fontAlgn="auto" hangingPunct="1">
              <a:spcBef>
                <a:spcPts val="0"/>
              </a:spcBef>
              <a:spcAft>
                <a:spcPts val="0"/>
              </a:spcAft>
              <a:defRPr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4500" y="17797463"/>
            <a:ext cx="8001000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500">
                <a:solidFill>
                  <a:srgbClr val="89A1C4"/>
                </a:solidFill>
              </a:defRPr>
            </a:lvl1pPr>
          </a:lstStyle>
          <a:p>
            <a:pPr>
              <a:defRPr/>
            </a:pPr>
            <a:fld id="{D616EE81-0A25-4870-AE92-767C7FA0F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25466EB-D6FD-9EA4-1CDE-8402252BF6C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3400" y="381000"/>
            <a:ext cx="7174908" cy="211708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DA651F75-795F-4CFF-01E5-E97233D5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t="67030"/>
          <a:stretch/>
        </p:blipFill>
        <p:spPr>
          <a:xfrm rot="1188482">
            <a:off x="30306563" y="911246"/>
            <a:ext cx="3750401" cy="9803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3825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6pPr>
      <a:lvl7pPr marL="9144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7pPr>
      <a:lvl8pPr marL="13716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8pPr>
      <a:lvl9pPr marL="18288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9pPr>
    </p:titleStyle>
    <p:bodyStyle>
      <a:lvl1pPr marL="998538" indent="-998538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2163763" indent="-831850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1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3330575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4662488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8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5994400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8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7327637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59934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232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4530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29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595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689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19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48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3786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08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381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644"/>
          <p:cNvSpPr>
            <a:spLocks noChangeArrowheads="1"/>
          </p:cNvSpPr>
          <p:nvPr/>
        </p:nvSpPr>
        <p:spPr bwMode="auto">
          <a:xfrm>
            <a:off x="23942675" y="3740150"/>
            <a:ext cx="10147300" cy="5556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56867" tIns="28433" rIns="56867" bIns="28433" anchor="ctr"/>
          <a:lstStyle/>
          <a:p>
            <a:pPr algn="r" defTabSz="5686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44" name="Rectangle 2642"/>
          <p:cNvSpPr>
            <a:spLocks noChangeArrowheads="1"/>
          </p:cNvSpPr>
          <p:nvPr/>
        </p:nvSpPr>
        <p:spPr bwMode="auto">
          <a:xfrm>
            <a:off x="23956963" y="9448800"/>
            <a:ext cx="10118725" cy="937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56867" tIns="28433" rIns="56867" bIns="28433" anchor="ctr"/>
          <a:lstStyle/>
          <a:p>
            <a:pPr algn="r" defTabSz="5686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2052" name="Title 4"/>
          <p:cNvSpPr txBox="1">
            <a:spLocks/>
          </p:cNvSpPr>
          <p:nvPr/>
        </p:nvSpPr>
        <p:spPr bwMode="auto">
          <a:xfrm>
            <a:off x="5873750" y="1905000"/>
            <a:ext cx="22939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459" tIns="133230" rIns="266459" bIns="13323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800" b="1" dirty="0">
                <a:solidFill>
                  <a:srgbClr val="696158"/>
                </a:solidFill>
              </a:rPr>
            </a:br>
            <a:r>
              <a:rPr lang="en-US" altLang="en-US" sz="1800" b="1" dirty="0">
                <a:solidFill>
                  <a:srgbClr val="696158"/>
                </a:solidFill>
              </a:rPr>
              <a:t>Authors and Institutions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96158"/>
                </a:solidFill>
              </a:rPr>
              <a:t>Two lines of text</a:t>
            </a:r>
            <a:br>
              <a:rPr lang="en-US" altLang="en-US" sz="1800" b="1" dirty="0">
                <a:solidFill>
                  <a:srgbClr val="696158"/>
                </a:solidFill>
              </a:rPr>
            </a:br>
            <a:endParaRPr lang="en-US" altLang="en-US" sz="1800" b="1" dirty="0">
              <a:solidFill>
                <a:srgbClr val="696158"/>
              </a:solidFill>
            </a:endParaRPr>
          </a:p>
        </p:txBody>
      </p:sp>
      <p:sp>
        <p:nvSpPr>
          <p:cNvPr id="2053" name="TextBox 69"/>
          <p:cNvSpPr txBox="1">
            <a:spLocks noChangeArrowheads="1"/>
          </p:cNvSpPr>
          <p:nvPr/>
        </p:nvSpPr>
        <p:spPr bwMode="auto">
          <a:xfrm>
            <a:off x="5873750" y="739775"/>
            <a:ext cx="2293937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867" tIns="28433" rIns="56867" bIns="2843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solidFill>
                  <a:srgbClr val="20353D"/>
                </a:solidFill>
              </a:rPr>
              <a:t>Title Here</a:t>
            </a:r>
            <a:endParaRPr lang="en-US" altLang="en-US" sz="7200" b="1" dirty="0">
              <a:solidFill>
                <a:srgbClr val="20353D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Text Box 6867"/>
          <p:cNvSpPr txBox="1">
            <a:spLocks noChangeArrowheads="1"/>
          </p:cNvSpPr>
          <p:nvPr/>
        </p:nvSpPr>
        <p:spPr bwMode="auto">
          <a:xfrm>
            <a:off x="2719388" y="4249738"/>
            <a:ext cx="28860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055" name="Text Box 6868"/>
          <p:cNvSpPr txBox="1">
            <a:spLocks noChangeArrowheads="1"/>
          </p:cNvSpPr>
          <p:nvPr/>
        </p:nvSpPr>
        <p:spPr bwMode="auto">
          <a:xfrm>
            <a:off x="3127375" y="11336338"/>
            <a:ext cx="2068513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056" name="Text Box 6940"/>
          <p:cNvSpPr txBox="1">
            <a:spLocks noChangeArrowheads="1"/>
          </p:cNvSpPr>
          <p:nvPr/>
        </p:nvSpPr>
        <p:spPr bwMode="auto">
          <a:xfrm>
            <a:off x="16229013" y="4173538"/>
            <a:ext cx="18319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57" name="Text Box 6940"/>
          <p:cNvSpPr txBox="1">
            <a:spLocks noChangeArrowheads="1"/>
          </p:cNvSpPr>
          <p:nvPr/>
        </p:nvSpPr>
        <p:spPr bwMode="auto">
          <a:xfrm>
            <a:off x="28759150" y="10950575"/>
            <a:ext cx="28860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2058" name="Text Box 6940"/>
          <p:cNvSpPr txBox="1">
            <a:spLocks noChangeArrowheads="1"/>
          </p:cNvSpPr>
          <p:nvPr/>
        </p:nvSpPr>
        <p:spPr bwMode="auto">
          <a:xfrm>
            <a:off x="28719463" y="4173538"/>
            <a:ext cx="29654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3750" y="4122738"/>
            <a:ext cx="6735763" cy="6469062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3750" y="11264900"/>
            <a:ext cx="6735763" cy="7175500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93125" y="4114800"/>
            <a:ext cx="17303750" cy="14325600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062" name="Text Box 6940"/>
          <p:cNvSpPr txBox="1">
            <a:spLocks noChangeArrowheads="1"/>
          </p:cNvSpPr>
          <p:nvPr/>
        </p:nvSpPr>
        <p:spPr bwMode="auto">
          <a:xfrm>
            <a:off x="28798838" y="16084550"/>
            <a:ext cx="28067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33513" y="4114800"/>
            <a:ext cx="6737350" cy="6469063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833513" y="10950575"/>
            <a:ext cx="6737350" cy="4770438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833513" y="16055975"/>
            <a:ext cx="6737350" cy="2384425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066" name="TextBox 18"/>
          <p:cNvSpPr txBox="1">
            <a:spLocks noChangeArrowheads="1"/>
          </p:cNvSpPr>
          <p:nvPr/>
        </p:nvSpPr>
        <p:spPr bwMode="auto">
          <a:xfrm>
            <a:off x="26943050" y="12801600"/>
            <a:ext cx="305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1433513" y="12901613"/>
            <a:ext cx="3052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15560675" y="6518275"/>
            <a:ext cx="3421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FF"/>
              </a:buClr>
            </a:pPr>
            <a:r>
              <a:rPr lang="en-US" altLang="en-US" sz="2400">
                <a:solidFill>
                  <a:srgbClr val="000000"/>
                </a:solidFill>
              </a:rPr>
              <a:t>Charts and graphs here</a:t>
            </a: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26870025" y="5270500"/>
            <a:ext cx="305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1433513" y="5502275"/>
            <a:ext cx="305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ildren's Hospital Colorado Colors">
      <a:dk1>
        <a:srgbClr val="0069AA"/>
      </a:dk1>
      <a:lt1>
        <a:srgbClr val="FFFFFF"/>
      </a:lt1>
      <a:dk2>
        <a:srgbClr val="0069AA"/>
      </a:dk2>
      <a:lt2>
        <a:srgbClr val="FFFFFF"/>
      </a:lt2>
      <a:accent1>
        <a:srgbClr val="E31536"/>
      </a:accent1>
      <a:accent2>
        <a:srgbClr val="F8981D"/>
      </a:accent2>
      <a:accent3>
        <a:srgbClr val="FFE04F"/>
      </a:accent3>
      <a:accent4>
        <a:srgbClr val="7AC142"/>
      </a:accent4>
      <a:accent5>
        <a:srgbClr val="00A4E3"/>
      </a:accent5>
      <a:accent6>
        <a:srgbClr val="7A68AE"/>
      </a:accent6>
      <a:hlink>
        <a:srgbClr val="FFFFFF"/>
      </a:hlink>
      <a:folHlink>
        <a:srgbClr val="D60C8C"/>
      </a:folHlink>
    </a:clrScheme>
    <a:fontScheme name="Arial Children'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us001432</dc:creator>
  <cp:lastModifiedBy>Cuellar, Ray</cp:lastModifiedBy>
  <cp:revision>56</cp:revision>
  <dcterms:created xsi:type="dcterms:W3CDTF">2011-11-07T20:05:04Z</dcterms:created>
  <dcterms:modified xsi:type="dcterms:W3CDTF">2024-04-03T04:07:57Z</dcterms:modified>
</cp:coreProperties>
</file>