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CFB6E-64D5-480F-BA26-BC7B1D67F318}" v="22" dt="2024-04-05T19:51:12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517" autoAdjust="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ellar, Ray" userId="e12b3cc9-fed2-45df-bb4a-5df274916466" providerId="ADAL" clId="{1279DB6D-4B62-4326-9D55-62D640CA6E63}"/>
    <pc:docChg chg="undo custSel addSld modSld modMainMaster">
      <pc:chgData name="Cuellar, Ray" userId="e12b3cc9-fed2-45df-bb4a-5df274916466" providerId="ADAL" clId="{1279DB6D-4B62-4326-9D55-62D640CA6E63}" dt="2024-02-15T04:03:00.836" v="54" actId="700"/>
      <pc:docMkLst>
        <pc:docMk/>
      </pc:docMkLst>
      <pc:sldChg chg="modSp mod">
        <pc:chgData name="Cuellar, Ray" userId="e12b3cc9-fed2-45df-bb4a-5df274916466" providerId="ADAL" clId="{1279DB6D-4B62-4326-9D55-62D640CA6E63}" dt="2024-02-15T04:02:48.844" v="52" actId="403"/>
        <pc:sldMkLst>
          <pc:docMk/>
          <pc:sldMk cId="1487194853" sldId="265"/>
        </pc:sldMkLst>
        <pc:spChg chg="mod">
          <ac:chgData name="Cuellar, Ray" userId="e12b3cc9-fed2-45df-bb4a-5df274916466" providerId="ADAL" clId="{1279DB6D-4B62-4326-9D55-62D640CA6E63}" dt="2024-02-15T04:02:48.844" v="52" actId="403"/>
          <ac:spMkLst>
            <pc:docMk/>
            <pc:sldMk cId="1487194853" sldId="265"/>
            <ac:spMk id="4" creationId="{1F9E8558-9CAD-63E0-B094-E443656DA0FA}"/>
          </ac:spMkLst>
        </pc:spChg>
      </pc:sldChg>
      <pc:sldChg chg="addSp delSp modSp new mod modClrScheme chgLayout">
        <pc:chgData name="Cuellar, Ray" userId="e12b3cc9-fed2-45df-bb4a-5df274916466" providerId="ADAL" clId="{1279DB6D-4B62-4326-9D55-62D640CA6E63}" dt="2024-02-15T04:03:00.836" v="54" actId="700"/>
        <pc:sldMkLst>
          <pc:docMk/>
          <pc:sldMk cId="2526817329" sldId="266"/>
        </pc:sldMkLst>
        <pc:spChg chg="del mod ord">
          <ac:chgData name="Cuellar, Ray" userId="e12b3cc9-fed2-45df-bb4a-5df274916466" providerId="ADAL" clId="{1279DB6D-4B62-4326-9D55-62D640CA6E63}" dt="2024-02-15T04:03:00.836" v="54" actId="700"/>
          <ac:spMkLst>
            <pc:docMk/>
            <pc:sldMk cId="2526817329" sldId="266"/>
            <ac:spMk id="2" creationId="{94D113E4-7B7D-DE76-54D6-56DBD187F3F9}"/>
          </ac:spMkLst>
        </pc:spChg>
        <pc:spChg chg="del mod ord">
          <ac:chgData name="Cuellar, Ray" userId="e12b3cc9-fed2-45df-bb4a-5df274916466" providerId="ADAL" clId="{1279DB6D-4B62-4326-9D55-62D640CA6E63}" dt="2024-02-15T04:03:00.836" v="54" actId="700"/>
          <ac:spMkLst>
            <pc:docMk/>
            <pc:sldMk cId="2526817329" sldId="266"/>
            <ac:spMk id="3" creationId="{52CDACEF-0834-24B6-0099-EDE9ED2143C0}"/>
          </ac:spMkLst>
        </pc:spChg>
        <pc:spChg chg="add mod ord">
          <ac:chgData name="Cuellar, Ray" userId="e12b3cc9-fed2-45df-bb4a-5df274916466" providerId="ADAL" clId="{1279DB6D-4B62-4326-9D55-62D640CA6E63}" dt="2024-02-15T04:03:00.836" v="54" actId="700"/>
          <ac:spMkLst>
            <pc:docMk/>
            <pc:sldMk cId="2526817329" sldId="266"/>
            <ac:spMk id="4" creationId="{1C21D57B-E39D-89E7-3FB7-2AB701F7A866}"/>
          </ac:spMkLst>
        </pc:spChg>
        <pc:spChg chg="add mod ord">
          <ac:chgData name="Cuellar, Ray" userId="e12b3cc9-fed2-45df-bb4a-5df274916466" providerId="ADAL" clId="{1279DB6D-4B62-4326-9D55-62D640CA6E63}" dt="2024-02-15T04:03:00.836" v="54" actId="700"/>
          <ac:spMkLst>
            <pc:docMk/>
            <pc:sldMk cId="2526817329" sldId="266"/>
            <ac:spMk id="5" creationId="{0149A02F-8D92-7BD8-EDEC-3FABEC73922B}"/>
          </ac:spMkLst>
        </pc:spChg>
      </pc:sldChg>
      <pc:sldMasterChg chg="modSldLayout">
        <pc:chgData name="Cuellar, Ray" userId="e12b3cc9-fed2-45df-bb4a-5df274916466" providerId="ADAL" clId="{1279DB6D-4B62-4326-9D55-62D640CA6E63}" dt="2024-02-15T04:01:40.936" v="45" actId="14826"/>
        <pc:sldMasterMkLst>
          <pc:docMk/>
          <pc:sldMasterMk cId="646037606" sldId="2147483648"/>
        </pc:sldMasterMkLst>
        <pc:sldLayoutChg chg="modSp mod">
          <pc:chgData name="Cuellar, Ray" userId="e12b3cc9-fed2-45df-bb4a-5df274916466" providerId="ADAL" clId="{1279DB6D-4B62-4326-9D55-62D640CA6E63}" dt="2024-02-15T03:57:17.112" v="10" actId="207"/>
          <pc:sldLayoutMkLst>
            <pc:docMk/>
            <pc:sldMasterMk cId="646037606" sldId="2147483648"/>
            <pc:sldLayoutMk cId="4019335290" sldId="2147483649"/>
          </pc:sldLayoutMkLst>
          <pc:spChg chg="mod">
            <ac:chgData name="Cuellar, Ray" userId="e12b3cc9-fed2-45df-bb4a-5df274916466" providerId="ADAL" clId="{1279DB6D-4B62-4326-9D55-62D640CA6E63}" dt="2024-02-15T03:57:17.112" v="10" actId="207"/>
            <ac:spMkLst>
              <pc:docMk/>
              <pc:sldMasterMk cId="646037606" sldId="2147483648"/>
              <pc:sldLayoutMk cId="4019335290" sldId="2147483649"/>
              <ac:spMk id="5" creationId="{FC1B3D41-AA89-8B91-62C5-0D68B5E527BA}"/>
            </ac:spMkLst>
          </pc:spChg>
          <pc:spChg chg="mod">
            <ac:chgData name="Cuellar, Ray" userId="e12b3cc9-fed2-45df-bb4a-5df274916466" providerId="ADAL" clId="{1279DB6D-4B62-4326-9D55-62D640CA6E63}" dt="2024-02-15T03:57:12.672" v="9" actId="207"/>
            <ac:spMkLst>
              <pc:docMk/>
              <pc:sldMasterMk cId="646037606" sldId="2147483648"/>
              <pc:sldLayoutMk cId="4019335290" sldId="2147483649"/>
              <ac:spMk id="6" creationId="{E2471EF4-17AF-EB15-31CF-C96B1F921AB9}"/>
            </ac:spMkLst>
          </pc:spChg>
          <pc:grpChg chg="mod">
            <ac:chgData name="Cuellar, Ray" userId="e12b3cc9-fed2-45df-bb4a-5df274916466" providerId="ADAL" clId="{1279DB6D-4B62-4326-9D55-62D640CA6E63}" dt="2024-02-15T03:57:03.243" v="7" actId="1076"/>
            <ac:grpSpMkLst>
              <pc:docMk/>
              <pc:sldMasterMk cId="646037606" sldId="2147483648"/>
              <pc:sldLayoutMk cId="4019335290" sldId="2147483649"/>
              <ac:grpSpMk id="36" creationId="{3D9619F5-87C4-C3C6-15B1-FFAACB7C8875}"/>
            </ac:grpSpMkLst>
          </pc:grpChg>
          <pc:picChg chg="mod">
            <ac:chgData name="Cuellar, Ray" userId="e12b3cc9-fed2-45df-bb4a-5df274916466" providerId="ADAL" clId="{1279DB6D-4B62-4326-9D55-62D640CA6E63}" dt="2024-02-15T03:56:24.331" v="4" actId="1076"/>
            <ac:picMkLst>
              <pc:docMk/>
              <pc:sldMasterMk cId="646037606" sldId="2147483648"/>
              <pc:sldLayoutMk cId="4019335290" sldId="2147483649"/>
              <ac:picMk id="12" creationId="{195410CC-4ABF-6C74-66DA-FA1E9674D8A9}"/>
            </ac:picMkLst>
          </pc:picChg>
          <pc:picChg chg="mod">
            <ac:chgData name="Cuellar, Ray" userId="e12b3cc9-fed2-45df-bb4a-5df274916466" providerId="ADAL" clId="{1279DB6D-4B62-4326-9D55-62D640CA6E63}" dt="2024-02-15T03:57:06.772" v="8" actId="1076"/>
            <ac:picMkLst>
              <pc:docMk/>
              <pc:sldMasterMk cId="646037606" sldId="2147483648"/>
              <pc:sldLayoutMk cId="4019335290" sldId="2147483649"/>
              <ac:picMk id="35" creationId="{0608FC07-2F3A-7B66-C2B6-20809E819A39}"/>
            </ac:picMkLst>
          </pc:picChg>
          <pc:cxnChg chg="mod">
            <ac:chgData name="Cuellar, Ray" userId="e12b3cc9-fed2-45df-bb4a-5df274916466" providerId="ADAL" clId="{1279DB6D-4B62-4326-9D55-62D640CA6E63}" dt="2024-02-15T03:56:26.583" v="5" actId="14100"/>
            <ac:cxnSpMkLst>
              <pc:docMk/>
              <pc:sldMasterMk cId="646037606" sldId="2147483648"/>
              <pc:sldLayoutMk cId="4019335290" sldId="2147483649"/>
              <ac:cxnSpMk id="32" creationId="{49B5A0C4-785A-3900-3BDF-EA06C48B34E8}"/>
            </ac:cxnSpMkLst>
          </pc:cxnChg>
        </pc:sldLayoutChg>
        <pc:sldLayoutChg chg="modSp mod">
          <pc:chgData name="Cuellar, Ray" userId="e12b3cc9-fed2-45df-bb4a-5df274916466" providerId="ADAL" clId="{1279DB6D-4B62-4326-9D55-62D640CA6E63}" dt="2024-02-15T03:58:51.356" v="40" actId="1036"/>
          <pc:sldLayoutMkLst>
            <pc:docMk/>
            <pc:sldMasterMk cId="646037606" sldId="2147483648"/>
            <pc:sldLayoutMk cId="1755285137" sldId="2147483755"/>
          </pc:sldLayoutMkLst>
          <pc:spChg chg="mod">
            <ac:chgData name="Cuellar, Ray" userId="e12b3cc9-fed2-45df-bb4a-5df274916466" providerId="ADAL" clId="{1279DB6D-4B62-4326-9D55-62D640CA6E63}" dt="2024-02-15T03:58:48.955" v="39" actId="1036"/>
            <ac:spMkLst>
              <pc:docMk/>
              <pc:sldMasterMk cId="646037606" sldId="2147483648"/>
              <pc:sldLayoutMk cId="1755285137" sldId="2147483755"/>
              <ac:spMk id="9" creationId="{32A151C4-60F5-4F37-2FD5-7A36388E2D87}"/>
            </ac:spMkLst>
          </pc:spChg>
          <pc:picChg chg="mod">
            <ac:chgData name="Cuellar, Ray" userId="e12b3cc9-fed2-45df-bb4a-5df274916466" providerId="ADAL" clId="{1279DB6D-4B62-4326-9D55-62D640CA6E63}" dt="2024-02-15T03:58:51.356" v="40" actId="1036"/>
            <ac:picMkLst>
              <pc:docMk/>
              <pc:sldMasterMk cId="646037606" sldId="2147483648"/>
              <pc:sldLayoutMk cId="1755285137" sldId="2147483755"/>
              <ac:picMk id="8" creationId="{36874E63-DEC2-11F0-F5E2-5AF198690AAE}"/>
            </ac:picMkLst>
          </pc:picChg>
        </pc:sldLayoutChg>
        <pc:sldLayoutChg chg="modSp mod">
          <pc:chgData name="Cuellar, Ray" userId="e12b3cc9-fed2-45df-bb4a-5df274916466" providerId="ADAL" clId="{1279DB6D-4B62-4326-9D55-62D640CA6E63}" dt="2024-02-15T03:58:30.796" v="31" actId="1036"/>
          <pc:sldLayoutMkLst>
            <pc:docMk/>
            <pc:sldMasterMk cId="646037606" sldId="2147483648"/>
            <pc:sldLayoutMk cId="548805927" sldId="2147483756"/>
          </pc:sldLayoutMkLst>
          <pc:spChg chg="mod">
            <ac:chgData name="Cuellar, Ray" userId="e12b3cc9-fed2-45df-bb4a-5df274916466" providerId="ADAL" clId="{1279DB6D-4B62-4326-9D55-62D640CA6E63}" dt="2024-02-15T03:58:30.796" v="31" actId="1036"/>
            <ac:spMkLst>
              <pc:docMk/>
              <pc:sldMasterMk cId="646037606" sldId="2147483648"/>
              <pc:sldLayoutMk cId="548805927" sldId="2147483756"/>
              <ac:spMk id="13" creationId="{DFADEAAC-5BDB-40FA-8A91-9E0BBEE585F4}"/>
            </ac:spMkLst>
          </pc:spChg>
          <pc:picChg chg="mod">
            <ac:chgData name="Cuellar, Ray" userId="e12b3cc9-fed2-45df-bb4a-5df274916466" providerId="ADAL" clId="{1279DB6D-4B62-4326-9D55-62D640CA6E63}" dt="2024-02-15T03:58:26.248" v="29" actId="1036"/>
            <ac:picMkLst>
              <pc:docMk/>
              <pc:sldMasterMk cId="646037606" sldId="2147483648"/>
              <pc:sldLayoutMk cId="548805927" sldId="2147483756"/>
              <ac:picMk id="12" creationId="{8EEF2CD0-4BA1-BD22-0829-4123A716CFC7}"/>
            </ac:picMkLst>
          </pc:picChg>
        </pc:sldLayoutChg>
        <pc:sldLayoutChg chg="modSp mod">
          <pc:chgData name="Cuellar, Ray" userId="e12b3cc9-fed2-45df-bb4a-5df274916466" providerId="ADAL" clId="{1279DB6D-4B62-4326-9D55-62D640CA6E63}" dt="2024-02-15T03:58:22.302" v="26" actId="1036"/>
          <pc:sldLayoutMkLst>
            <pc:docMk/>
            <pc:sldMasterMk cId="646037606" sldId="2147483648"/>
            <pc:sldLayoutMk cId="3853570026" sldId="2147483757"/>
          </pc:sldLayoutMkLst>
          <pc:picChg chg="mod">
            <ac:chgData name="Cuellar, Ray" userId="e12b3cc9-fed2-45df-bb4a-5df274916466" providerId="ADAL" clId="{1279DB6D-4B62-4326-9D55-62D640CA6E63}" dt="2024-02-15T03:58:22.302" v="26" actId="1036"/>
            <ac:picMkLst>
              <pc:docMk/>
              <pc:sldMasterMk cId="646037606" sldId="2147483648"/>
              <pc:sldLayoutMk cId="3853570026" sldId="2147483757"/>
              <ac:picMk id="5" creationId="{7BE320F8-72D0-D314-A98E-8112ED2D7FCF}"/>
            </ac:picMkLst>
          </pc:picChg>
        </pc:sldLayoutChg>
        <pc:sldLayoutChg chg="modSp mod">
          <pc:chgData name="Cuellar, Ray" userId="e12b3cc9-fed2-45df-bb4a-5df274916466" providerId="ADAL" clId="{1279DB6D-4B62-4326-9D55-62D640CA6E63}" dt="2024-02-15T03:58:33.870" v="33" actId="1036"/>
          <pc:sldLayoutMkLst>
            <pc:docMk/>
            <pc:sldMasterMk cId="646037606" sldId="2147483648"/>
            <pc:sldLayoutMk cId="2381176502" sldId="2147483758"/>
          </pc:sldLayoutMkLst>
          <pc:spChg chg="mod">
            <ac:chgData name="Cuellar, Ray" userId="e12b3cc9-fed2-45df-bb4a-5df274916466" providerId="ADAL" clId="{1279DB6D-4B62-4326-9D55-62D640CA6E63}" dt="2024-02-15T03:58:33.870" v="33" actId="1036"/>
            <ac:spMkLst>
              <pc:docMk/>
              <pc:sldMasterMk cId="646037606" sldId="2147483648"/>
              <pc:sldLayoutMk cId="2381176502" sldId="2147483758"/>
              <ac:spMk id="5" creationId="{FEE790A1-0D74-3EBB-481D-7A04BD0B672A}"/>
            </ac:spMkLst>
          </pc:spChg>
          <pc:picChg chg="mod">
            <ac:chgData name="Cuellar, Ray" userId="e12b3cc9-fed2-45df-bb4a-5df274916466" providerId="ADAL" clId="{1279DB6D-4B62-4326-9D55-62D640CA6E63}" dt="2024-02-15T03:58:10.859" v="20" actId="1036"/>
            <ac:picMkLst>
              <pc:docMk/>
              <pc:sldMasterMk cId="646037606" sldId="2147483648"/>
              <pc:sldLayoutMk cId="2381176502" sldId="2147483758"/>
              <ac:picMk id="3" creationId="{A9BCEFBE-FF38-677A-3155-2524DBB16931}"/>
            </ac:picMkLst>
          </pc:picChg>
        </pc:sldLayoutChg>
        <pc:sldLayoutChg chg="modSp mod">
          <pc:chgData name="Cuellar, Ray" userId="e12b3cc9-fed2-45df-bb4a-5df274916466" providerId="ADAL" clId="{1279DB6D-4B62-4326-9D55-62D640CA6E63}" dt="2024-02-15T04:01:40.936" v="45" actId="14826"/>
          <pc:sldLayoutMkLst>
            <pc:docMk/>
            <pc:sldMasterMk cId="646037606" sldId="2147483648"/>
            <pc:sldLayoutMk cId="1631601636" sldId="2147483759"/>
          </pc:sldLayoutMkLst>
          <pc:spChg chg="mod">
            <ac:chgData name="Cuellar, Ray" userId="e12b3cc9-fed2-45df-bb4a-5df274916466" providerId="ADAL" clId="{1279DB6D-4B62-4326-9D55-62D640CA6E63}" dt="2024-02-15T03:58:36.524" v="35" actId="1036"/>
            <ac:spMkLst>
              <pc:docMk/>
              <pc:sldMasterMk cId="646037606" sldId="2147483648"/>
              <pc:sldLayoutMk cId="1631601636" sldId="2147483759"/>
              <ac:spMk id="6" creationId="{BAFAA1DD-CFC2-8062-66EA-3A367C2684F3}"/>
            </ac:spMkLst>
          </pc:spChg>
          <pc:picChg chg="mod">
            <ac:chgData name="Cuellar, Ray" userId="e12b3cc9-fed2-45df-bb4a-5df274916466" providerId="ADAL" clId="{1279DB6D-4B62-4326-9D55-62D640CA6E63}" dt="2024-02-15T04:01:40.936" v="45" actId="14826"/>
            <ac:picMkLst>
              <pc:docMk/>
              <pc:sldMasterMk cId="646037606" sldId="2147483648"/>
              <pc:sldLayoutMk cId="1631601636" sldId="2147483759"/>
              <ac:picMk id="2" creationId="{00000000-0000-0000-0000-000000000000}"/>
            </ac:picMkLst>
          </pc:picChg>
          <pc:picChg chg="mod">
            <ac:chgData name="Cuellar, Ray" userId="e12b3cc9-fed2-45df-bb4a-5df274916466" providerId="ADAL" clId="{1279DB6D-4B62-4326-9D55-62D640CA6E63}" dt="2024-02-15T03:58:14.347" v="23" actId="1036"/>
            <ac:picMkLst>
              <pc:docMk/>
              <pc:sldMasterMk cId="646037606" sldId="2147483648"/>
              <pc:sldLayoutMk cId="1631601636" sldId="2147483759"/>
              <ac:picMk id="4" creationId="{B099FC1B-591A-9016-E90A-01BE86E2E4B8}"/>
            </ac:picMkLst>
          </pc:picChg>
        </pc:sldLayoutChg>
      </pc:sldMasterChg>
      <pc:sldMasterChg chg="modSldLayout">
        <pc:chgData name="Cuellar, Ray" userId="e12b3cc9-fed2-45df-bb4a-5df274916466" providerId="ADAL" clId="{1279DB6D-4B62-4326-9D55-62D640CA6E63}" dt="2024-02-15T04:02:16.544" v="49" actId="207"/>
        <pc:sldMasterMkLst>
          <pc:docMk/>
          <pc:sldMasterMk cId="4022063077" sldId="2147483660"/>
        </pc:sldMasterMkLst>
        <pc:sldLayoutChg chg="modSp mod">
          <pc:chgData name="Cuellar, Ray" userId="e12b3cc9-fed2-45df-bb4a-5df274916466" providerId="ADAL" clId="{1279DB6D-4B62-4326-9D55-62D640CA6E63}" dt="2024-02-15T03:59:03.419" v="42" actId="1036"/>
          <pc:sldLayoutMkLst>
            <pc:docMk/>
            <pc:sldMasterMk cId="4022063077" sldId="2147483660"/>
            <pc:sldLayoutMk cId="1572544705" sldId="2147483750"/>
          </pc:sldLayoutMkLst>
          <pc:spChg chg="mod">
            <ac:chgData name="Cuellar, Ray" userId="e12b3cc9-fed2-45df-bb4a-5df274916466" providerId="ADAL" clId="{1279DB6D-4B62-4326-9D55-62D640CA6E63}" dt="2024-02-15T03:59:03.419" v="42" actId="1036"/>
            <ac:spMkLst>
              <pc:docMk/>
              <pc:sldMasterMk cId="4022063077" sldId="2147483660"/>
              <pc:sldLayoutMk cId="1572544705" sldId="2147483750"/>
              <ac:spMk id="13" creationId="{DFADEAAC-5BDB-40FA-8A91-9E0BBEE585F4}"/>
            </ac:spMkLst>
          </pc:spChg>
          <pc:picChg chg="mod">
            <ac:chgData name="Cuellar, Ray" userId="e12b3cc9-fed2-45df-bb4a-5df274916466" providerId="ADAL" clId="{1279DB6D-4B62-4326-9D55-62D640CA6E63}" dt="2024-02-15T03:59:02.795" v="41" actId="1036"/>
            <ac:picMkLst>
              <pc:docMk/>
              <pc:sldMasterMk cId="4022063077" sldId="2147483660"/>
              <pc:sldLayoutMk cId="1572544705" sldId="2147483750"/>
              <ac:picMk id="12" creationId="{8EEF2CD0-4BA1-BD22-0829-4123A716CFC7}"/>
            </ac:picMkLst>
          </pc:picChg>
        </pc:sldLayoutChg>
        <pc:sldLayoutChg chg="modSp mod">
          <pc:chgData name="Cuellar, Ray" userId="e12b3cc9-fed2-45df-bb4a-5df274916466" providerId="ADAL" clId="{1279DB6D-4B62-4326-9D55-62D640CA6E63}" dt="2024-02-15T04:02:16.544" v="49" actId="207"/>
          <pc:sldLayoutMkLst>
            <pc:docMk/>
            <pc:sldMasterMk cId="4022063077" sldId="2147483660"/>
            <pc:sldLayoutMk cId="1850886866" sldId="2147483753"/>
          </pc:sldLayoutMkLst>
          <pc:picChg chg="mod">
            <ac:chgData name="Cuellar, Ray" userId="e12b3cc9-fed2-45df-bb4a-5df274916466" providerId="ADAL" clId="{1279DB6D-4B62-4326-9D55-62D640CA6E63}" dt="2024-02-15T04:01:54.560" v="46"/>
            <ac:picMkLst>
              <pc:docMk/>
              <pc:sldMasterMk cId="4022063077" sldId="2147483660"/>
              <pc:sldLayoutMk cId="1850886866" sldId="2147483753"/>
              <ac:picMk id="2" creationId="{00000000-0000-0000-0000-000000000000}"/>
            </ac:picMkLst>
          </pc:picChg>
          <pc:picChg chg="mod">
            <ac:chgData name="Cuellar, Ray" userId="e12b3cc9-fed2-45df-bb4a-5df274916466" providerId="ADAL" clId="{1279DB6D-4B62-4326-9D55-62D640CA6E63}" dt="2024-02-15T04:02:16.544" v="49" actId="207"/>
            <ac:picMkLst>
              <pc:docMk/>
              <pc:sldMasterMk cId="4022063077" sldId="2147483660"/>
              <pc:sldLayoutMk cId="1850886866" sldId="2147483753"/>
              <ac:picMk id="4" creationId="{B099FC1B-591A-9016-E90A-01BE86E2E4B8}"/>
            </ac:picMkLst>
          </pc:picChg>
        </pc:sldLayoutChg>
      </pc:sldMasterChg>
    </pc:docChg>
  </pc:docChgLst>
  <pc:docChgLst>
    <pc:chgData name="Cuellar, Ray" userId="e12b3cc9-fed2-45df-bb4a-5df274916466" providerId="ADAL" clId="{1A2CFB6E-64D5-480F-BA26-BC7B1D67F318}"/>
    <pc:docChg chg="custSel modMainMaster">
      <pc:chgData name="Cuellar, Ray" userId="e12b3cc9-fed2-45df-bb4a-5df274916466" providerId="ADAL" clId="{1A2CFB6E-64D5-480F-BA26-BC7B1D67F318}" dt="2024-04-05T19:51:12.747" v="50"/>
      <pc:docMkLst>
        <pc:docMk/>
      </pc:docMkLst>
      <pc:sldMasterChg chg="addSp delSp modSp mod modSldLayout">
        <pc:chgData name="Cuellar, Ray" userId="e12b3cc9-fed2-45df-bb4a-5df274916466" providerId="ADAL" clId="{1A2CFB6E-64D5-480F-BA26-BC7B1D67F318}" dt="2024-04-05T19:50:14.876" v="39"/>
        <pc:sldMasterMkLst>
          <pc:docMk/>
          <pc:sldMasterMk cId="646037606" sldId="2147483648"/>
        </pc:sldMasterMkLst>
        <pc:picChg chg="add mod">
          <ac:chgData name="Cuellar, Ray" userId="e12b3cc9-fed2-45df-bb4a-5df274916466" providerId="ADAL" clId="{1A2CFB6E-64D5-480F-BA26-BC7B1D67F318}" dt="2024-04-05T19:47:32.367" v="12" actId="1076"/>
          <ac:picMkLst>
            <pc:docMk/>
            <pc:sldMasterMk cId="646037606" sldId="2147483648"/>
            <ac:picMk id="7" creationId="{9C62EE57-115E-AB3A-7861-DAA1F70BBF0E}"/>
          </ac:picMkLst>
        </pc:picChg>
        <pc:picChg chg="del">
          <ac:chgData name="Cuellar, Ray" userId="e12b3cc9-fed2-45df-bb4a-5df274916466" providerId="ADAL" clId="{1A2CFB6E-64D5-480F-BA26-BC7B1D67F318}" dt="2024-04-05T19:47:24.719" v="9" actId="478"/>
          <ac:picMkLst>
            <pc:docMk/>
            <pc:sldMasterMk cId="646037606" sldId="2147483648"/>
            <ac:picMk id="8" creationId="{FE7BF7A4-EC87-4845-C6B8-6F6D2928AF69}"/>
          </ac:picMkLst>
        </pc:picChg>
        <pc:sldLayoutChg chg="addSp delSp modSp mod">
          <pc:chgData name="Cuellar, Ray" userId="e12b3cc9-fed2-45df-bb4a-5df274916466" providerId="ADAL" clId="{1A2CFB6E-64D5-480F-BA26-BC7B1D67F318}" dt="2024-04-05T19:47:19.027" v="8" actId="1076"/>
          <pc:sldLayoutMkLst>
            <pc:docMk/>
            <pc:sldMasterMk cId="646037606" sldId="2147483648"/>
            <pc:sldLayoutMk cId="4019335290" sldId="2147483649"/>
          </pc:sldLayoutMkLst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8" creationId="{7DE7E88D-FDE8-08D4-CB1F-17E5AA96155C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9" creationId="{C53CE933-38BF-B911-9A18-D5FAE7F186AE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0" creationId="{A93AB2DF-9543-18C0-16AE-8DB2DC0850CA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1" creationId="{AEC9DE09-4423-BB9F-5A9A-18E997BC8048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3" creationId="{AFD7508B-805E-0933-C148-E3CEB92AC2CF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4" creationId="{6DF846E4-15CD-A23B-06E9-319AA3C352D8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5" creationId="{E32CA4B6-C121-D970-1A2F-A3677D974EAE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6" creationId="{6C378D98-D908-EDCB-7480-7BFCE6633DD8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7" creationId="{8BC6C516-E1C4-DDDC-F039-AFBFCFCAFD74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8" creationId="{3D27A495-231F-8B7C-3F50-40EBB90CCB04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19" creationId="{6F842E2A-A4D2-3002-AE2D-6222373F7025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0" creationId="{47F4B389-2850-DB28-240A-CF4ECAF68F4B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2" creationId="{64C316CC-6064-A9B5-4F8E-B862F904F3A7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3" creationId="{E7AB6620-9F13-0E34-4A23-9B76DA54A445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4" creationId="{9371C5C4-0C98-1D9F-14B9-E43622DD0DA2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5" creationId="{D92692AD-E7AE-F6C2-0198-B3EE61E74A41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6" creationId="{F69D24E7-7290-033B-B101-741EF5622CFD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7" creationId="{B3E2108D-29FA-687B-A435-AAB7B08B6753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8" creationId="{47661D02-48A4-AFEC-829A-5C004DBAEA66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29" creationId="{2D03AD7D-22EE-75D1-A4A3-E435324080C3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30" creationId="{833BFE13-593E-615E-B2AB-58CEE0427FF9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31" creationId="{B5CD41D2-8043-7B61-3914-0F1BD105AEE2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37" creationId="{464F3923-249C-37E6-3583-BC96751CC6D7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38" creationId="{9838D05A-48E0-D7FE-D96D-7E592E36FE75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39" creationId="{B101AF94-C60F-8E29-D489-942F3AFBE17A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40" creationId="{1F53BD9F-E796-ECC3-FFDA-5E2DD3459196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41" creationId="{2728FB12-50AA-3921-F52F-D2086EE969C3}"/>
            </ac:spMkLst>
          </pc:spChg>
          <pc:spChg chg="mod">
            <ac:chgData name="Cuellar, Ray" userId="e12b3cc9-fed2-45df-bb4a-5df274916466" providerId="ADAL" clId="{1A2CFB6E-64D5-480F-BA26-BC7B1D67F318}" dt="2024-04-05T19:46:27.760" v="1" actId="27803"/>
            <ac:spMkLst>
              <pc:docMk/>
              <pc:sldMasterMk cId="646037606" sldId="2147483648"/>
              <pc:sldLayoutMk cId="4019335290" sldId="2147483649"/>
              <ac:spMk id="42" creationId="{26A76110-FEDA-4DC5-4F4C-EFBF94BFAA49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44" creationId="{E8CD3C91-6133-4404-0B1F-52A91789501B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45" creationId="{9D6CADD0-8E49-FE3C-EC55-0FAC0FE375FC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46" creationId="{281469A5-932E-6FE7-3F97-B50C690179D9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47" creationId="{ED61EADE-8C8D-FDE9-5D95-CDD922412514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48" creationId="{D444165A-676A-293C-22C1-2F70F309B130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49" creationId="{94EDD4F5-912B-6E8F-FC71-1C8FEACCC177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0" creationId="{CAE2B4C0-3351-F149-96F6-4DAD90B58694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1" creationId="{F19DA9FF-01C8-6E57-2527-57EBABD10AFF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2" creationId="{1A2FE85A-B315-DD9A-AE94-52EC95F2EE6B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3" creationId="{2A20A81B-8FA5-2A27-A8CA-E5ED9C4397AF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4" creationId="{C1E3692D-3FE7-D268-9097-C3FC51677FEB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5" creationId="{313A96ED-A568-DA3B-58A6-4F9499C135F2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6" creationId="{191ECA90-9CD7-DCE0-7C4A-FE043A36FB64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7" creationId="{CE34AB44-13A7-EBB9-FE76-C9AD26EAF4D6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8" creationId="{726D75A6-78AD-2C2B-C4B1-40EFBA97E311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59" creationId="{9C143E6F-C157-A4CF-6578-CC5DFB6175FE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0" creationId="{DDC111D8-21A8-915B-DE0C-1E21589E5AFB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1" creationId="{DA8797E2-A362-CD85-A0C3-4BBDFACC7CBC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2" creationId="{FFBCE4CE-463A-7D53-0659-A243D563BAA9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3" creationId="{FC361EFA-5E73-6B16-B059-2DFF761DFF3B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4" creationId="{E0F03F5C-A854-91D3-3494-49F610880BCC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5" creationId="{DDF93BDB-15DC-7945-9471-75DF135F0C82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6" creationId="{6A0A2F6F-F649-0712-3D5C-AFEC344CBE58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7" creationId="{1F658818-246B-BAFB-EB8D-40AE73144C08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8" creationId="{7399DA8D-42F2-E11E-B546-6DD334CAD5E2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69" creationId="{189B2933-6DD4-A3A1-78B8-DF20CBB0AEC5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70" creationId="{7EFCFCE7-1E8D-5969-11C7-CDC1FE35BDC6}"/>
            </ac:spMkLst>
          </pc:spChg>
          <pc:spChg chg="mod">
            <ac:chgData name="Cuellar, Ray" userId="e12b3cc9-fed2-45df-bb4a-5df274916466" providerId="ADAL" clId="{1A2CFB6E-64D5-480F-BA26-BC7B1D67F318}" dt="2024-04-05T19:46:37.169" v="3" actId="27803"/>
            <ac:spMkLst>
              <pc:docMk/>
              <pc:sldMasterMk cId="646037606" sldId="2147483648"/>
              <pc:sldLayoutMk cId="4019335290" sldId="2147483649"/>
              <ac:spMk id="71" creationId="{C1570ADB-BB15-294B-2208-D7D0BF7712E2}"/>
            </ac:spMkLst>
          </pc:spChg>
          <pc:grpChg chg="add del mod">
            <ac:chgData name="Cuellar, Ray" userId="e12b3cc9-fed2-45df-bb4a-5df274916466" providerId="ADAL" clId="{1A2CFB6E-64D5-480F-BA26-BC7B1D67F318}" dt="2024-04-05T19:46:27.760" v="1" actId="27803"/>
            <ac:grpSpMkLst>
              <pc:docMk/>
              <pc:sldMasterMk cId="646037606" sldId="2147483648"/>
              <pc:sldLayoutMk cId="4019335290" sldId="2147483649"/>
              <ac:grpSpMk id="7" creationId="{8017AA62-4F79-F934-03CB-3D6CADCB37AD}"/>
            </ac:grpSpMkLst>
          </pc:grpChg>
          <pc:grpChg chg="add del mod">
            <ac:chgData name="Cuellar, Ray" userId="e12b3cc9-fed2-45df-bb4a-5df274916466" providerId="ADAL" clId="{1A2CFB6E-64D5-480F-BA26-BC7B1D67F318}" dt="2024-04-05T19:46:37.169" v="3" actId="27803"/>
            <ac:grpSpMkLst>
              <pc:docMk/>
              <pc:sldMasterMk cId="646037606" sldId="2147483648"/>
              <pc:sldLayoutMk cId="4019335290" sldId="2147483649"/>
              <ac:grpSpMk id="43" creationId="{20775E2A-14E0-7470-4E19-9F170C43FDD8}"/>
            </ac:grpSpMkLst>
          </pc:grpChg>
          <pc:picChg chg="add del">
            <ac:chgData name="Cuellar, Ray" userId="e12b3cc9-fed2-45df-bb4a-5df274916466" providerId="ADAL" clId="{1A2CFB6E-64D5-480F-BA26-BC7B1D67F318}" dt="2024-04-05T19:47:15.999" v="7" actId="478"/>
            <ac:picMkLst>
              <pc:docMk/>
              <pc:sldMasterMk cId="646037606" sldId="2147483648"/>
              <pc:sldLayoutMk cId="4019335290" sldId="2147483649"/>
              <ac:picMk id="12" creationId="{195410CC-4ABF-6C74-66DA-FA1E9674D8A9}"/>
            </ac:picMkLst>
          </pc:picChg>
          <pc:picChg chg="add mod">
            <ac:chgData name="Cuellar, Ray" userId="e12b3cc9-fed2-45df-bb4a-5df274916466" providerId="ADAL" clId="{1A2CFB6E-64D5-480F-BA26-BC7B1D67F318}" dt="2024-04-05T19:47:19.027" v="8" actId="1076"/>
            <ac:picMkLst>
              <pc:docMk/>
              <pc:sldMasterMk cId="646037606" sldId="2147483648"/>
              <pc:sldLayoutMk cId="4019335290" sldId="2147483649"/>
              <ac:picMk id="72" creationId="{0D89F472-4226-86C8-F173-7D7928E0EAD2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48:55.075" v="27"/>
          <pc:sldLayoutMkLst>
            <pc:docMk/>
            <pc:sldMasterMk cId="646037606" sldId="2147483648"/>
            <pc:sldLayoutMk cId="1755285137" sldId="2147483755"/>
          </pc:sldLayoutMkLst>
          <pc:picChg chg="add del mod">
            <ac:chgData name="Cuellar, Ray" userId="e12b3cc9-fed2-45df-bb4a-5df274916466" providerId="ADAL" clId="{1A2CFB6E-64D5-480F-BA26-BC7B1D67F318}" dt="2024-04-05T19:48:01.800" v="15"/>
            <ac:picMkLst>
              <pc:docMk/>
              <pc:sldMasterMk cId="646037606" sldId="2147483648"/>
              <pc:sldLayoutMk cId="1755285137" sldId="2147483755"/>
              <ac:picMk id="2" creationId="{DBFCA3E6-674C-02E9-14DF-BFAD64AC94B2}"/>
            </ac:picMkLst>
          </pc:picChg>
          <pc:picChg chg="del">
            <ac:chgData name="Cuellar, Ray" userId="e12b3cc9-fed2-45df-bb4a-5df274916466" providerId="ADAL" clId="{1A2CFB6E-64D5-480F-BA26-BC7B1D67F318}" dt="2024-04-05T19:48:00.138" v="13" actId="478"/>
            <ac:picMkLst>
              <pc:docMk/>
              <pc:sldMasterMk cId="646037606" sldId="2147483648"/>
              <pc:sldLayoutMk cId="1755285137" sldId="2147483755"/>
              <ac:picMk id="4" creationId="{3C16D987-3B40-FDED-86A7-1A68CF964FE0}"/>
            </ac:picMkLst>
          </pc:picChg>
          <pc:picChg chg="add del mod">
            <ac:chgData name="Cuellar, Ray" userId="e12b3cc9-fed2-45df-bb4a-5df274916466" providerId="ADAL" clId="{1A2CFB6E-64D5-480F-BA26-BC7B1D67F318}" dt="2024-04-05T19:48:54.728" v="26" actId="478"/>
            <ac:picMkLst>
              <pc:docMk/>
              <pc:sldMasterMk cId="646037606" sldId="2147483648"/>
              <pc:sldLayoutMk cId="1755285137" sldId="2147483755"/>
              <ac:picMk id="7" creationId="{55FA7C69-CC2F-5484-AB5C-E6BAE41BD62C}"/>
            </ac:picMkLst>
          </pc:picChg>
          <pc:picChg chg="add mod">
            <ac:chgData name="Cuellar, Ray" userId="e12b3cc9-fed2-45df-bb4a-5df274916466" providerId="ADAL" clId="{1A2CFB6E-64D5-480F-BA26-BC7B1D67F318}" dt="2024-04-05T19:48:55.075" v="27"/>
            <ac:picMkLst>
              <pc:docMk/>
              <pc:sldMasterMk cId="646037606" sldId="2147483648"/>
              <pc:sldLayoutMk cId="1755285137" sldId="2147483755"/>
              <ac:picMk id="10" creationId="{7B430EC4-498F-E337-ABA5-FC574FDE314D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48:50.226" v="25"/>
          <pc:sldLayoutMkLst>
            <pc:docMk/>
            <pc:sldMasterMk cId="646037606" sldId="2147483648"/>
            <pc:sldLayoutMk cId="548805927" sldId="2147483756"/>
          </pc:sldLayoutMkLst>
          <pc:picChg chg="add del mod">
            <ac:chgData name="Cuellar, Ray" userId="e12b3cc9-fed2-45df-bb4a-5df274916466" providerId="ADAL" clId="{1A2CFB6E-64D5-480F-BA26-BC7B1D67F318}" dt="2024-04-05T19:48:49.831" v="24" actId="478"/>
            <ac:picMkLst>
              <pc:docMk/>
              <pc:sldMasterMk cId="646037606" sldId="2147483648"/>
              <pc:sldLayoutMk cId="548805927" sldId="2147483756"/>
              <ac:picMk id="6" creationId="{2D1CA2E7-1198-9B68-0F63-0B173846D16C}"/>
            </ac:picMkLst>
          </pc:picChg>
          <pc:picChg chg="del">
            <ac:chgData name="Cuellar, Ray" userId="e12b3cc9-fed2-45df-bb4a-5df274916466" providerId="ADAL" clId="{1A2CFB6E-64D5-480F-BA26-BC7B1D67F318}" dt="2024-04-05T19:48:21.645" v="17" actId="478"/>
            <ac:picMkLst>
              <pc:docMk/>
              <pc:sldMasterMk cId="646037606" sldId="2147483648"/>
              <pc:sldLayoutMk cId="548805927" sldId="2147483756"/>
              <ac:picMk id="7" creationId="{273B9058-0B59-A43C-7990-4A6B36330B70}"/>
            </ac:picMkLst>
          </pc:picChg>
          <pc:picChg chg="add mod">
            <ac:chgData name="Cuellar, Ray" userId="e12b3cc9-fed2-45df-bb4a-5df274916466" providerId="ADAL" clId="{1A2CFB6E-64D5-480F-BA26-BC7B1D67F318}" dt="2024-04-05T19:48:50.226" v="25"/>
            <ac:picMkLst>
              <pc:docMk/>
              <pc:sldMasterMk cId="646037606" sldId="2147483648"/>
              <pc:sldLayoutMk cId="548805927" sldId="2147483756"/>
              <ac:picMk id="10" creationId="{BFB32598-E1E2-0053-909F-848DB56E816D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48:45.998" v="23" actId="1076"/>
          <pc:sldLayoutMkLst>
            <pc:docMk/>
            <pc:sldMasterMk cId="646037606" sldId="2147483648"/>
            <pc:sldLayoutMk cId="3853570026" sldId="2147483757"/>
          </pc:sldLayoutMkLst>
          <pc:picChg chg="add mod">
            <ac:chgData name="Cuellar, Ray" userId="e12b3cc9-fed2-45df-bb4a-5df274916466" providerId="ADAL" clId="{1A2CFB6E-64D5-480F-BA26-BC7B1D67F318}" dt="2024-04-05T19:48:45.998" v="23" actId="1076"/>
            <ac:picMkLst>
              <pc:docMk/>
              <pc:sldMasterMk cId="646037606" sldId="2147483648"/>
              <pc:sldLayoutMk cId="3853570026" sldId="2147483757"/>
              <ac:picMk id="6" creationId="{AF7FE452-DA48-B8E9-6BDB-9AE2D7EE5EF4}"/>
            </ac:picMkLst>
          </pc:picChg>
          <pc:picChg chg="del">
            <ac:chgData name="Cuellar, Ray" userId="e12b3cc9-fed2-45df-bb4a-5df274916466" providerId="ADAL" clId="{1A2CFB6E-64D5-480F-BA26-BC7B1D67F318}" dt="2024-04-05T19:48:41.792" v="22" actId="478"/>
            <ac:picMkLst>
              <pc:docMk/>
              <pc:sldMasterMk cId="646037606" sldId="2147483648"/>
              <pc:sldLayoutMk cId="3853570026" sldId="2147483757"/>
              <ac:picMk id="7" creationId="{A2E45070-6BC9-9D88-EEF2-E2B76EA5788C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50:10.580" v="37"/>
          <pc:sldLayoutMkLst>
            <pc:docMk/>
            <pc:sldMasterMk cId="646037606" sldId="2147483648"/>
            <pc:sldLayoutMk cId="2381176502" sldId="2147483758"/>
          </pc:sldLayoutMkLst>
          <pc:picChg chg="del">
            <ac:chgData name="Cuellar, Ray" userId="e12b3cc9-fed2-45df-bb4a-5df274916466" providerId="ADAL" clId="{1A2CFB6E-64D5-480F-BA26-BC7B1D67F318}" dt="2024-04-05T19:50:10.272" v="36" actId="478"/>
            <ac:picMkLst>
              <pc:docMk/>
              <pc:sldMasterMk cId="646037606" sldId="2147483648"/>
              <pc:sldLayoutMk cId="2381176502" sldId="2147483758"/>
              <ac:picMk id="4" creationId="{DDB202BA-B0A4-37FA-4332-1D3DFBC0453F}"/>
            </ac:picMkLst>
          </pc:picChg>
          <pc:picChg chg="add mod">
            <ac:chgData name="Cuellar, Ray" userId="e12b3cc9-fed2-45df-bb4a-5df274916466" providerId="ADAL" clId="{1A2CFB6E-64D5-480F-BA26-BC7B1D67F318}" dt="2024-04-05T19:50:10.580" v="37"/>
            <ac:picMkLst>
              <pc:docMk/>
              <pc:sldMasterMk cId="646037606" sldId="2147483648"/>
              <pc:sldLayoutMk cId="2381176502" sldId="2147483758"/>
              <ac:picMk id="6" creationId="{808F3164-691D-7FE3-ECAC-FE1F43D5C8BA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50:14.876" v="39"/>
          <pc:sldLayoutMkLst>
            <pc:docMk/>
            <pc:sldMasterMk cId="646037606" sldId="2147483648"/>
            <pc:sldLayoutMk cId="1631601636" sldId="2147483759"/>
          </pc:sldLayoutMkLst>
          <pc:picChg chg="del">
            <ac:chgData name="Cuellar, Ray" userId="e12b3cc9-fed2-45df-bb4a-5df274916466" providerId="ADAL" clId="{1A2CFB6E-64D5-480F-BA26-BC7B1D67F318}" dt="2024-04-05T19:50:14.568" v="38" actId="478"/>
            <ac:picMkLst>
              <pc:docMk/>
              <pc:sldMasterMk cId="646037606" sldId="2147483648"/>
              <pc:sldLayoutMk cId="1631601636" sldId="2147483759"/>
              <ac:picMk id="5" creationId="{5C42A598-B02A-B3A3-282C-BCC4AED4B2EE}"/>
            </ac:picMkLst>
          </pc:picChg>
          <pc:picChg chg="add mod">
            <ac:chgData name="Cuellar, Ray" userId="e12b3cc9-fed2-45df-bb4a-5df274916466" providerId="ADAL" clId="{1A2CFB6E-64D5-480F-BA26-BC7B1D67F318}" dt="2024-04-05T19:50:14.876" v="39"/>
            <ac:picMkLst>
              <pc:docMk/>
              <pc:sldMasterMk cId="646037606" sldId="2147483648"/>
              <pc:sldLayoutMk cId="1631601636" sldId="2147483759"/>
              <ac:picMk id="7" creationId="{732F5D69-FC22-5E62-211E-EA4D2B8D7482}"/>
            </ac:picMkLst>
          </pc:picChg>
        </pc:sldLayoutChg>
      </pc:sldMasterChg>
      <pc:sldMasterChg chg="addSp delSp modSp mod modSldLayout">
        <pc:chgData name="Cuellar, Ray" userId="e12b3cc9-fed2-45df-bb4a-5df274916466" providerId="ADAL" clId="{1A2CFB6E-64D5-480F-BA26-BC7B1D67F318}" dt="2024-04-05T19:51:12.747" v="50"/>
        <pc:sldMasterMkLst>
          <pc:docMk/>
          <pc:sldMasterMk cId="4022063077" sldId="2147483660"/>
        </pc:sldMasterMkLst>
        <pc:picChg chg="add mod">
          <ac:chgData name="Cuellar, Ray" userId="e12b3cc9-fed2-45df-bb4a-5df274916466" providerId="ADAL" clId="{1A2CFB6E-64D5-480F-BA26-BC7B1D67F318}" dt="2024-04-05T19:49:42.643" v="35" actId="1076"/>
          <ac:picMkLst>
            <pc:docMk/>
            <pc:sldMasterMk cId="4022063077" sldId="2147483660"/>
            <ac:picMk id="7" creationId="{9AC28C8C-4CF3-239F-48E1-69248D84427B}"/>
          </ac:picMkLst>
        </pc:picChg>
        <pc:picChg chg="del">
          <ac:chgData name="Cuellar, Ray" userId="e12b3cc9-fed2-45df-bb4a-5df274916466" providerId="ADAL" clId="{1A2CFB6E-64D5-480F-BA26-BC7B1D67F318}" dt="2024-04-05T19:49:38.480" v="34" actId="478"/>
          <ac:picMkLst>
            <pc:docMk/>
            <pc:sldMasterMk cId="4022063077" sldId="2147483660"/>
            <ac:picMk id="13" creationId="{922EFD6A-0721-5743-E3FC-748792618A3A}"/>
          </ac:picMkLst>
        </pc:picChg>
        <pc:sldLayoutChg chg="addSp delSp modSp mod">
          <pc:chgData name="Cuellar, Ray" userId="e12b3cc9-fed2-45df-bb4a-5df274916466" providerId="ADAL" clId="{1A2CFB6E-64D5-480F-BA26-BC7B1D67F318}" dt="2024-04-05T19:49:29.313" v="31" actId="1076"/>
          <pc:sldLayoutMkLst>
            <pc:docMk/>
            <pc:sldMasterMk cId="4022063077" sldId="2147483660"/>
            <pc:sldLayoutMk cId="156417426" sldId="2147483661"/>
          </pc:sldLayoutMkLst>
          <pc:picChg chg="add mod">
            <ac:chgData name="Cuellar, Ray" userId="e12b3cc9-fed2-45df-bb4a-5df274916466" providerId="ADAL" clId="{1A2CFB6E-64D5-480F-BA26-BC7B1D67F318}" dt="2024-04-05T19:49:29.313" v="31" actId="1076"/>
            <ac:picMkLst>
              <pc:docMk/>
              <pc:sldMasterMk cId="4022063077" sldId="2147483660"/>
              <pc:sldLayoutMk cId="156417426" sldId="2147483661"/>
              <ac:picMk id="7" creationId="{B30961EF-EA3C-9FED-8A58-38191825425F}"/>
            </ac:picMkLst>
          </pc:picChg>
          <pc:picChg chg="del">
            <ac:chgData name="Cuellar, Ray" userId="e12b3cc9-fed2-45df-bb4a-5df274916466" providerId="ADAL" clId="{1A2CFB6E-64D5-480F-BA26-BC7B1D67F318}" dt="2024-04-05T19:49:26.408" v="30" actId="478"/>
            <ac:picMkLst>
              <pc:docMk/>
              <pc:sldMasterMk cId="4022063077" sldId="2147483660"/>
              <pc:sldLayoutMk cId="156417426" sldId="2147483661"/>
              <ac:picMk id="13" creationId="{B2CF2C4F-84A0-F714-1DF8-3581BA3921BB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50:26.171" v="41"/>
          <pc:sldLayoutMkLst>
            <pc:docMk/>
            <pc:sldMasterMk cId="4022063077" sldId="2147483660"/>
            <pc:sldLayoutMk cId="4252823162" sldId="2147483749"/>
          </pc:sldLayoutMkLst>
          <pc:picChg chg="add mod">
            <ac:chgData name="Cuellar, Ray" userId="e12b3cc9-fed2-45df-bb4a-5df274916466" providerId="ADAL" clId="{1A2CFB6E-64D5-480F-BA26-BC7B1D67F318}" dt="2024-04-05T19:50:26.171" v="41"/>
            <ac:picMkLst>
              <pc:docMk/>
              <pc:sldMasterMk cId="4022063077" sldId="2147483660"/>
              <pc:sldLayoutMk cId="4252823162" sldId="2147483749"/>
              <ac:picMk id="2" creationId="{604FE28D-965E-D469-C10D-66A98FE9F96E}"/>
            </ac:picMkLst>
          </pc:picChg>
          <pc:picChg chg="del">
            <ac:chgData name="Cuellar, Ray" userId="e12b3cc9-fed2-45df-bb4a-5df274916466" providerId="ADAL" clId="{1A2CFB6E-64D5-480F-BA26-BC7B1D67F318}" dt="2024-04-05T19:50:25.896" v="40" actId="478"/>
            <ac:picMkLst>
              <pc:docMk/>
              <pc:sldMasterMk cId="4022063077" sldId="2147483660"/>
              <pc:sldLayoutMk cId="4252823162" sldId="2147483749"/>
              <ac:picMk id="4" creationId="{3C16D987-3B40-FDED-86A7-1A68CF964FE0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50:30.469" v="43"/>
          <pc:sldLayoutMkLst>
            <pc:docMk/>
            <pc:sldMasterMk cId="4022063077" sldId="2147483660"/>
            <pc:sldLayoutMk cId="1572544705" sldId="2147483750"/>
          </pc:sldLayoutMkLst>
          <pc:picChg chg="add mod">
            <ac:chgData name="Cuellar, Ray" userId="e12b3cc9-fed2-45df-bb4a-5df274916466" providerId="ADAL" clId="{1A2CFB6E-64D5-480F-BA26-BC7B1D67F318}" dt="2024-04-05T19:50:30.469" v="43"/>
            <ac:picMkLst>
              <pc:docMk/>
              <pc:sldMasterMk cId="4022063077" sldId="2147483660"/>
              <pc:sldLayoutMk cId="1572544705" sldId="2147483750"/>
              <ac:picMk id="6" creationId="{AEB9666A-5B26-EAE6-A961-E79925928C6F}"/>
            </ac:picMkLst>
          </pc:picChg>
          <pc:picChg chg="del">
            <ac:chgData name="Cuellar, Ray" userId="e12b3cc9-fed2-45df-bb4a-5df274916466" providerId="ADAL" clId="{1A2CFB6E-64D5-480F-BA26-BC7B1D67F318}" dt="2024-04-05T19:50:30.177" v="42" actId="478"/>
            <ac:picMkLst>
              <pc:docMk/>
              <pc:sldMasterMk cId="4022063077" sldId="2147483660"/>
              <pc:sldLayoutMk cId="1572544705" sldId="2147483750"/>
              <ac:picMk id="7" creationId="{273B9058-0B59-A43C-7990-4A6B36330B70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50:34.443" v="45"/>
          <pc:sldLayoutMkLst>
            <pc:docMk/>
            <pc:sldMasterMk cId="4022063077" sldId="2147483660"/>
            <pc:sldLayoutMk cId="3743713172" sldId="2147483751"/>
          </pc:sldLayoutMkLst>
          <pc:picChg chg="del">
            <ac:chgData name="Cuellar, Ray" userId="e12b3cc9-fed2-45df-bb4a-5df274916466" providerId="ADAL" clId="{1A2CFB6E-64D5-480F-BA26-BC7B1D67F318}" dt="2024-04-05T19:50:33.904" v="44" actId="478"/>
            <ac:picMkLst>
              <pc:docMk/>
              <pc:sldMasterMk cId="4022063077" sldId="2147483660"/>
              <pc:sldLayoutMk cId="3743713172" sldId="2147483751"/>
              <ac:picMk id="7" creationId="{A2E45070-6BC9-9D88-EEF2-E2B76EA5788C}"/>
            </ac:picMkLst>
          </pc:picChg>
          <pc:picChg chg="add mod">
            <ac:chgData name="Cuellar, Ray" userId="e12b3cc9-fed2-45df-bb4a-5df274916466" providerId="ADAL" clId="{1A2CFB6E-64D5-480F-BA26-BC7B1D67F318}" dt="2024-04-05T19:50:34.443" v="45"/>
            <ac:picMkLst>
              <pc:docMk/>
              <pc:sldMasterMk cId="4022063077" sldId="2147483660"/>
              <pc:sldLayoutMk cId="3743713172" sldId="2147483751"/>
              <ac:picMk id="8" creationId="{36807666-8687-E278-A45F-0A55D7373942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50:38.748" v="47"/>
          <pc:sldLayoutMkLst>
            <pc:docMk/>
            <pc:sldMasterMk cId="4022063077" sldId="2147483660"/>
            <pc:sldLayoutMk cId="921982417" sldId="2147483752"/>
          </pc:sldLayoutMkLst>
          <pc:picChg chg="del">
            <ac:chgData name="Cuellar, Ray" userId="e12b3cc9-fed2-45df-bb4a-5df274916466" providerId="ADAL" clId="{1A2CFB6E-64D5-480F-BA26-BC7B1D67F318}" dt="2024-04-05T19:50:38.394" v="46" actId="478"/>
            <ac:picMkLst>
              <pc:docMk/>
              <pc:sldMasterMk cId="4022063077" sldId="2147483660"/>
              <pc:sldLayoutMk cId="921982417" sldId="2147483752"/>
              <ac:picMk id="4" creationId="{DDB202BA-B0A4-37FA-4332-1D3DFBC0453F}"/>
            </ac:picMkLst>
          </pc:picChg>
          <pc:picChg chg="add mod">
            <ac:chgData name="Cuellar, Ray" userId="e12b3cc9-fed2-45df-bb4a-5df274916466" providerId="ADAL" clId="{1A2CFB6E-64D5-480F-BA26-BC7B1D67F318}" dt="2024-04-05T19:50:38.748" v="47"/>
            <ac:picMkLst>
              <pc:docMk/>
              <pc:sldMasterMk cId="4022063077" sldId="2147483660"/>
              <pc:sldLayoutMk cId="921982417" sldId="2147483752"/>
              <ac:picMk id="6" creationId="{2B0154ED-CB59-C785-DE43-2F70D9F0FFFA}"/>
            </ac:picMkLst>
          </pc:picChg>
        </pc:sldLayoutChg>
        <pc:sldLayoutChg chg="addSp delSp modSp mod">
          <pc:chgData name="Cuellar, Ray" userId="e12b3cc9-fed2-45df-bb4a-5df274916466" providerId="ADAL" clId="{1A2CFB6E-64D5-480F-BA26-BC7B1D67F318}" dt="2024-04-05T19:51:12.747" v="50"/>
          <pc:sldLayoutMkLst>
            <pc:docMk/>
            <pc:sldMasterMk cId="4022063077" sldId="2147483660"/>
            <pc:sldLayoutMk cId="1850886866" sldId="2147483753"/>
          </pc:sldLayoutMkLst>
          <pc:picChg chg="del mod">
            <ac:chgData name="Cuellar, Ray" userId="e12b3cc9-fed2-45df-bb4a-5df274916466" providerId="ADAL" clId="{1A2CFB6E-64D5-480F-BA26-BC7B1D67F318}" dt="2024-04-05T19:51:12.202" v="49" actId="478"/>
            <ac:picMkLst>
              <pc:docMk/>
              <pc:sldMasterMk cId="4022063077" sldId="2147483660"/>
              <pc:sldLayoutMk cId="1850886866" sldId="2147483753"/>
              <ac:picMk id="5" creationId="{5C42A598-B02A-B3A3-282C-BCC4AED4B2EE}"/>
            </ac:picMkLst>
          </pc:picChg>
          <pc:picChg chg="add mod">
            <ac:chgData name="Cuellar, Ray" userId="e12b3cc9-fed2-45df-bb4a-5df274916466" providerId="ADAL" clId="{1A2CFB6E-64D5-480F-BA26-BC7B1D67F318}" dt="2024-04-05T19:51:12.747" v="50"/>
            <ac:picMkLst>
              <pc:docMk/>
              <pc:sldMasterMk cId="4022063077" sldId="2147483660"/>
              <pc:sldLayoutMk cId="1850886866" sldId="2147483753"/>
              <ac:picMk id="7" creationId="{A6115B07-4C7B-5896-0C2F-2ABA60C5524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6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E631B3-AD01-5EB2-42F9-5671277237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9619F5-87C4-C3C6-15B1-FFAACB7C8875}"/>
              </a:ext>
            </a:extLst>
          </p:cNvPr>
          <p:cNvGrpSpPr/>
          <p:nvPr userDrawn="1"/>
        </p:nvGrpSpPr>
        <p:grpSpPr>
          <a:xfrm>
            <a:off x="5819775" y="1447800"/>
            <a:ext cx="6372225" cy="5410200"/>
            <a:chOff x="0" y="1447800"/>
            <a:chExt cx="6372225" cy="5410200"/>
          </a:xfrm>
          <a:solidFill>
            <a:schemeClr val="accent4"/>
          </a:solidFill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157882D-B80D-05EC-C349-9A70E722EA0F}"/>
                </a:ext>
              </a:extLst>
            </p:cNvPr>
            <p:cNvSpPr/>
            <p:nvPr userDrawn="1"/>
          </p:nvSpPr>
          <p:spPr>
            <a:xfrm flipH="1">
              <a:off x="0" y="1447800"/>
              <a:ext cx="6372225" cy="5410200"/>
            </a:xfrm>
            <a:prstGeom prst="triangle">
              <a:avLst>
                <a:gd name="adj" fmla="val 157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0608FC07-2F3A-7B66-C2B6-20809E819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2815322" y="1447800"/>
              <a:ext cx="1060312" cy="1060312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95A1ED5-C581-DC36-AB44-9558B657B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2458144" y="4237363"/>
              <a:ext cx="3577323" cy="26206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CFE30E-5531-029E-A8FF-FE23750F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2" y="788870"/>
            <a:ext cx="7038975" cy="2387600"/>
          </a:xfrm>
        </p:spPr>
        <p:txBody>
          <a:bodyPr anchor="b"/>
          <a:lstStyle>
            <a:lvl1pPr algn="l">
              <a:defRPr sz="6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A7A3B-8547-4E22-9746-9EB846F3F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13" y="3322283"/>
            <a:ext cx="7038974" cy="8366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0EC6-56FF-41F4-AC31-EBB1E585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218" y="6311994"/>
            <a:ext cx="1960079" cy="365125"/>
          </a:xfrm>
        </p:spPr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3D41-AA89-8B91-62C5-0D68B5E5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989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1EF4-17AF-EB15-31CF-C96B1F92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999" y="6322989"/>
            <a:ext cx="17335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B5A0C4-785A-3900-3BDF-EA06C48B34E8}"/>
              </a:ext>
            </a:extLst>
          </p:cNvPr>
          <p:cNvCxnSpPr>
            <a:cxnSpLocks/>
          </p:cNvCxnSpPr>
          <p:nvPr userDrawn="1"/>
        </p:nvCxnSpPr>
        <p:spPr>
          <a:xfrm>
            <a:off x="519112" y="4672011"/>
            <a:ext cx="607218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0D89F472-4226-86C8-F173-7D7928E0EA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99998" y="4870756"/>
            <a:ext cx="331041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s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906220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802753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716220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543436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449769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347546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2E202-F140-1F43-6002-46B4DB192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76703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27525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27443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27443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19071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3FFEB3-37D0-493D-383E-D5301A1DA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1106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ints (Use 4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126213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4A49A-7E27-6B4E-CDA4-E5B78EDA1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96063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59F-C4DE-797D-3E7D-9A6D68D3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3ACF-DFBB-1A8D-741F-315969C8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94691-0C74-BB5D-B731-D7FA59B3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23B8A-309F-A23E-53D9-35D8E5E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982F-A84C-D85F-6A0D-5F91498C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DFBA-71DF-1AC7-F5C7-070777B5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5F9-C0D9-4236-7EE7-8365489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4392-2B56-0A52-DF5A-E5A1C08E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6E510-303E-3C1E-021F-2250FCEE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181E8-AAA8-42C2-087C-3439050B8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5E123-13EB-C19A-D3D0-073169FF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C2C7-F4DE-F497-59A5-E707C6DF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A0C92-46C3-EFB2-5F5F-CB991A5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25535-0742-504C-AE28-CB3B3590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5FB4-1EFD-590B-E8F0-0A0442C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79CC-FDBF-7EA2-79D4-A82E6E89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D08F-365C-E9D5-785A-FAC437E7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24D8F-B6A0-D891-23A7-EB14FEDF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4285-D330-5852-0AA2-1AAC26C4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A0F04-4F95-B348-FFAC-F01ED68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828E-CAC3-D99B-261E-80D283F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068-783C-9A5C-4F55-343B01F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CE46-E3F9-E417-209D-B268ED28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ACCF7-742E-2245-08F4-FB0C2629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436C-E68A-93F7-409C-4324EACE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EE1CD-25A0-E9FF-7592-21884419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5BDB-0A4B-DA80-DA91-966793A9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6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5A61-4A66-FD06-F935-48C9C04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E50F-7AC6-3FD6-B61A-928B811B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A0D9D-C3D7-EBBF-2958-0259D970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660D-CE3F-1AE6-F2A3-F53F79AB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C83F-4CF3-5E7B-C838-2D8232DF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25E9D-86C9-5239-D059-AF7FD974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FE31-5A02-573F-05A8-C17B5C82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7F8E4-5ADD-1452-2E11-7FA6CDE70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1F1F-A473-4327-4BA7-09B04B30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3169-BC9D-100C-D1B2-EDE5B413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611D-65B8-54FB-CACF-2F76826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D7D-96DF-2DB5-BE3B-006BD2CC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206-4461-517D-6246-A902921F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F5076-5774-E491-FCF7-C0499BA9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40D0-1246-E1E6-250C-79D1E6D2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2011-5A96-BCD2-AD34-61EB492D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0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93" r="15115" b="-93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109" y="6383337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05959"/>
            <a:ext cx="4896464" cy="5909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0B4A-917A-3F7A-711D-9D89D9D469BF}"/>
              </a:ext>
            </a:extLst>
          </p:cNvPr>
          <p:cNvSpPr/>
          <p:nvPr userDrawn="1"/>
        </p:nvSpPr>
        <p:spPr>
          <a:xfrm>
            <a:off x="9705975" y="6079858"/>
            <a:ext cx="2486025" cy="77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3459531-C0C6-E62D-BD51-DA48018E08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A151C4-60F5-4F37-2FD5-7A36388E2D87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874E63-DEC2-11F0-F5E2-5AF198690A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430EC4-498F-E337-ABA5-FC574FDE31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FD31D-6647-244E-B8CA-55B2BD5439F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20413_ccbd_072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800" y="-1945"/>
            <a:ext cx="5984200" cy="68651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301" y="6392862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05959"/>
            <a:ext cx="4896464" cy="5909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A0D771-DF2B-849E-B27E-0459F46ED082}"/>
              </a:ext>
            </a:extLst>
          </p:cNvPr>
          <p:cNvSpPr txBox="1">
            <a:spLocks/>
          </p:cNvSpPr>
          <p:nvPr userDrawn="1"/>
        </p:nvSpPr>
        <p:spPr>
          <a:xfrm>
            <a:off x="146109" y="63833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78DF09-A6C3-11FD-F753-0A1575BC3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FADEAAC-5BDB-40FA-8A91-9E0BBEE585F4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EF2CD0-4BA1-BD22-0829-4123A716CF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B32598-E1E2-0053-909F-848DB56E816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CEDBF-D3AA-046A-0DC0-437787464A4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5970" y="2646833"/>
            <a:ext cx="9140059" cy="156433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6394" b="1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EFB9D8-6B34-6383-9D76-4DB8AE071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859CCBA-21AB-336D-33A5-EF90B9E9ED15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E320F8-72D0-D314-A98E-8112ED2D7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FE452-DA48-B8E9-6BDB-9AE2D7EE5E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0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20130115_mfm-surgery-057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388982" y="405166"/>
            <a:ext cx="4440012" cy="4435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br>
              <a:rPr lang="en-US" sz="2131" b="1" dirty="0">
                <a:solidFill>
                  <a:srgbClr val="C015C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131" b="1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831288" y="1101986"/>
            <a:ext cx="3567387" cy="267571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0" indent="0" algn="ctr">
              <a:buNone/>
              <a:defRPr sz="3730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About 10-15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31288" y="3777695"/>
            <a:ext cx="3567387" cy="525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E790A1-0D74-3EBB-481D-7A04BD0B672A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D16DA5-8CE2-FD0D-4C54-992DBC066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9BCEFBE-FF38-677A-3155-2524DBB169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86425"/>
            <a:ext cx="1651276" cy="1209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8F3164-691D-7FE3-ECAC-FE1F43D5C8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-9712"/>
            <a:ext cx="12192001" cy="6858000"/>
          </a:xfrm>
          <a:prstGeom prst="rect">
            <a:avLst/>
          </a:prstGeom>
        </p:spPr>
      </p:pic>
      <p:sp>
        <p:nvSpPr>
          <p:cNvPr id="15" name="Right Triangle 14"/>
          <p:cNvSpPr/>
          <p:nvPr userDrawn="1"/>
        </p:nvSpPr>
        <p:spPr>
          <a:xfrm rot="10800000">
            <a:off x="5684109" y="-19425"/>
            <a:ext cx="6507891" cy="650187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i="1" spc="-107" dirty="0">
              <a:solidFill>
                <a:srgbClr val="C015C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1264" y="569306"/>
            <a:ext cx="3567387" cy="267571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3197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The length can be about 15-20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2054" y="3380283"/>
            <a:ext cx="2576597" cy="52564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AFAA1DD-CFC2-8062-66EA-3A367C2684F3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84A5C4-4EC7-9C7E-67F7-F96CCFFFA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99FC1B-591A-9016-E90A-01BE86E2E4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76900"/>
            <a:ext cx="1651276" cy="1209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F5D69-FC22-5E62-211E-EA4D2B8D74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1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586104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056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AB86F-24A9-0C60-F5FB-EEFF42653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5AA48-853C-4B94-9E9A-FBA877D20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2A78-CB95-C1D3-49AC-ACEEF2B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C27C-EA03-D80D-0818-6821B507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7611-504B-91AE-7749-2CA8926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7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E631B3-AD01-5EB2-42F9-5671277237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83B73E6-9729-F0F1-6865-9AA623481200}"/>
              </a:ext>
            </a:extLst>
          </p:cNvPr>
          <p:cNvSpPr/>
          <p:nvPr userDrawn="1"/>
        </p:nvSpPr>
        <p:spPr>
          <a:xfrm>
            <a:off x="0" y="1447800"/>
            <a:ext cx="6372225" cy="5410200"/>
          </a:xfrm>
          <a:prstGeom prst="triangle">
            <a:avLst>
              <a:gd name="adj" fmla="val 15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AAD1668-A9D5-B826-78C1-FA7BFC84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826" y="4237362"/>
            <a:ext cx="3577323" cy="2620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FE30E-5531-029E-A8FF-FE23750F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3425" y="851324"/>
            <a:ext cx="7129463" cy="2387600"/>
          </a:xfrm>
        </p:spPr>
        <p:txBody>
          <a:bodyPr anchor="b"/>
          <a:lstStyle>
            <a:lvl1pPr algn="r">
              <a:defRPr sz="6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A7A3B-8547-4E22-9746-9EB846F3F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113" y="3420322"/>
            <a:ext cx="5438775" cy="77824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0EC6-56FF-41F4-AC31-EBB1E585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218" y="6311994"/>
            <a:ext cx="1960079" cy="365125"/>
          </a:xfrm>
        </p:spPr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3D41-AA89-8B91-62C5-0D68B5E5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989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1EF4-17AF-EB15-31CF-C96B1F92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999" y="6322989"/>
            <a:ext cx="17335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7D86A62-253B-BD9D-5672-146141B306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4297" y="1447800"/>
            <a:ext cx="1060312" cy="106031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31BD5B-5A92-74DA-18FE-091445100DD9}"/>
              </a:ext>
            </a:extLst>
          </p:cNvPr>
          <p:cNvCxnSpPr/>
          <p:nvPr userDrawn="1"/>
        </p:nvCxnSpPr>
        <p:spPr>
          <a:xfrm flipH="1">
            <a:off x="6234113" y="4587702"/>
            <a:ext cx="543877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0961EF-EA3C-9FED-8A58-3819182542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06252" y="4817708"/>
            <a:ext cx="369449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7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D7D-96DF-2DB5-BE3B-006BD2CC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206-4461-517D-6246-A902921F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F5076-5774-E491-FCF7-C0499BA9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40D0-1246-E1E6-250C-79D1E6D2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2011-5A96-BCD2-AD34-61EB492D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2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1AED-89EA-F426-9C6F-F172B8F6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722F-3492-7E59-8C0D-8595EA35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B36F-550E-5681-F5F1-CD1533D3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8933-2500-830C-D00A-59465BAC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CF2E-4693-A24E-813F-65701058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1AED-89EA-F426-9C6F-F172B8F6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722F-3492-7E59-8C0D-8595EA35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B36F-550E-5681-F5F1-CD1533D3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8933-2500-830C-D00A-59465BAC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CF2E-4693-A24E-813F-65701058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59F-C4DE-797D-3E7D-9A6D68D3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3ACF-DFBB-1A8D-741F-315969C8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94691-0C74-BB5D-B731-D7FA59B3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23B8A-309F-A23E-53D9-35D8E5E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982F-A84C-D85F-6A0D-5F91498C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DFBA-71DF-1AC7-F5C7-070777B5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5F9-C0D9-4236-7EE7-8365489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4392-2B56-0A52-DF5A-E5A1C08E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6E510-303E-3C1E-021F-2250FCEE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181E8-AAA8-42C2-087C-3439050B8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5E123-13EB-C19A-D3D0-073169FF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C2C7-F4DE-F497-59A5-E707C6DF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A0C92-46C3-EFB2-5F5F-CB991A5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25535-0742-504C-AE28-CB3B3590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6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5657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353927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362160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362160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2651340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298591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488965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7861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9965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2678934" y="3353927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4526874" y="3362160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433208" y="3362160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8330985" y="3353927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48492-047D-4D41-84ED-25D142E35D01}"/>
              </a:ext>
            </a:extLst>
          </p:cNvPr>
          <p:cNvSpPr/>
          <p:nvPr userDrawn="1"/>
        </p:nvSpPr>
        <p:spPr>
          <a:xfrm>
            <a:off x="0" y="0"/>
            <a:ext cx="12192000" cy="164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34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3204646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9555888" y="25167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3209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93255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2836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3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5574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14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48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25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5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6909D9-364C-0240-A6A8-10D500EECC0C}"/>
              </a:ext>
            </a:extLst>
          </p:cNvPr>
          <p:cNvSpPr/>
          <p:nvPr userDrawn="1"/>
        </p:nvSpPr>
        <p:spPr>
          <a:xfrm>
            <a:off x="10449604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0616D9-1526-BB48-AB68-B2A7B7517CC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80930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3083670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0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836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43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2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58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3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69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8585505" y="25167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4745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s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906220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802753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716220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543436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449769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34754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</p:spTree>
    <p:extLst>
      <p:ext uri="{BB962C8B-B14F-4D97-AF65-F5344CB8AC3E}">
        <p14:creationId xmlns:p14="http://schemas.microsoft.com/office/powerpoint/2010/main" val="1015219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426223"/>
            <a:ext cx="9047520" cy="461345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tx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5167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3416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565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058652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066885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066885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C34A-36B0-B7CD-FEF1-73033951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65903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ints (Use 4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68" y="1385251"/>
            <a:ext cx="9047520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 algn="ctr">
              <a:buNone/>
              <a:defRPr sz="2664" b="1" baseline="0">
                <a:solidFill>
                  <a:schemeClr val="accent4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Short numbered points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5167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9352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5FB4-1EFD-590B-E8F0-0A0442C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79CC-FDBF-7EA2-79D4-A82E6E89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D08F-365C-E9D5-785A-FAC437E7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24D8F-B6A0-D891-23A7-EB14FEDF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5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4285-D330-5852-0AA2-1AAC26C4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A0F04-4F95-B348-FFAC-F01ED68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828E-CAC3-D99B-261E-80D283F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4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068-783C-9A5C-4F55-343B01F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CE46-E3F9-E417-209D-B268ED28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ACCF7-742E-2245-08F4-FB0C2629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436C-E68A-93F7-409C-4324EACE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EE1CD-25A0-E9FF-7592-21884419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5BDB-0A4B-DA80-DA91-966793A9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1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5A61-4A66-FD06-F935-48C9C04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E50F-7AC6-3FD6-B61A-928B811B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A0D9D-C3D7-EBBF-2958-0259D970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660D-CE3F-1AE6-F2A3-F53F79AB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C83F-4CF3-5E7B-C838-2D8232DF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25E9D-86C9-5239-D059-AF7FD974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FE31-5A02-573F-05A8-C17B5C82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7F8E4-5ADD-1452-2E11-7FA6CDE70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1F1F-A473-4327-4BA7-09B04B30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3169-BC9D-100C-D1B2-EDE5B413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611D-65B8-54FB-CACF-2F76826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2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93" r="15115" b="-93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109" y="6383337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94573"/>
            <a:ext cx="4896464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2664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</a:t>
            </a:r>
            <a:r>
              <a:rPr lang="en-US" dirty="0"/>
              <a:t>right and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0B4A-917A-3F7A-711D-9D89D9D469BF}"/>
              </a:ext>
            </a:extLst>
          </p:cNvPr>
          <p:cNvSpPr/>
          <p:nvPr userDrawn="1"/>
        </p:nvSpPr>
        <p:spPr>
          <a:xfrm>
            <a:off x="9705975" y="6079858"/>
            <a:ext cx="2486025" cy="77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3459531-C0C6-E62D-BD51-DA48018E08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A151C4-60F5-4F37-2FD5-7A36388E2D87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874E63-DEC2-11F0-F5E2-5AF198690A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4FE28D-965E-D469-C10D-66A98FE9F9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3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FD31D-6647-244E-B8CA-55B2BD5439F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20413_ccbd_072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800" y="-1945"/>
            <a:ext cx="5984200" cy="68651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301" y="6392862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94573"/>
            <a:ext cx="4896464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2664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A0D771-DF2B-849E-B27E-0459F46ED082}"/>
              </a:ext>
            </a:extLst>
          </p:cNvPr>
          <p:cNvSpPr txBox="1">
            <a:spLocks/>
          </p:cNvSpPr>
          <p:nvPr userDrawn="1"/>
        </p:nvSpPr>
        <p:spPr>
          <a:xfrm>
            <a:off x="146109" y="63833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78DF09-A6C3-11FD-F753-0A1575BC3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FADEAAC-5BDB-40FA-8A91-9E0BBEE585F4}"/>
              </a:ext>
            </a:extLst>
          </p:cNvPr>
          <p:cNvSpPr/>
          <p:nvPr userDrawn="1"/>
        </p:nvSpPr>
        <p:spPr>
          <a:xfrm>
            <a:off x="-514350" y="6096000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EF2CD0-4BA1-BD22-0829-4123A716CF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57850"/>
            <a:ext cx="1651276" cy="1209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9666A-5B26-EAE6-A961-E79925928C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4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CEDBF-D3AA-046A-0DC0-437787464A4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9225" y="2673661"/>
            <a:ext cx="9140059" cy="156433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6394" b="1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EFB9D8-6B34-6383-9D76-4DB8AE071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859CCBA-21AB-336D-33A5-EF90B9E9ED15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E320F8-72D0-D314-A98E-8112ED2D7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07666-8687-E278-A45F-0A55D73739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3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20130115_mfm-surgery-057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388982" y="405166"/>
            <a:ext cx="4440012" cy="4435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br>
              <a:rPr lang="en-US" sz="2131" b="1" dirty="0">
                <a:solidFill>
                  <a:srgbClr val="C015C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131" b="1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831288" y="1101986"/>
            <a:ext cx="3567387" cy="267571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0" indent="0" algn="ctr">
              <a:buNone/>
              <a:defRPr sz="3730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About 10-15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31288" y="3777695"/>
            <a:ext cx="3567387" cy="525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E790A1-0D74-3EBB-481D-7A04BD0B672A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D16DA5-8CE2-FD0D-4C54-992DBC066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9BCEFBE-FF38-677A-3155-2524DBB169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154ED-CB59-C785-DE43-2F70D9F0FF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2985912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4889659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786192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99659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2678934" y="3134852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4526874" y="3143085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433208" y="3143085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8330985" y="3134852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72580-72A1-4FE1-4EF5-B0D81B9ED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62192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-9712"/>
            <a:ext cx="12192001" cy="6858000"/>
          </a:xfrm>
          <a:prstGeom prst="rect">
            <a:avLst/>
          </a:prstGeom>
        </p:spPr>
      </p:pic>
      <p:sp>
        <p:nvSpPr>
          <p:cNvPr id="15" name="Right Triangle 14"/>
          <p:cNvSpPr/>
          <p:nvPr userDrawn="1"/>
        </p:nvSpPr>
        <p:spPr>
          <a:xfrm rot="10800000">
            <a:off x="5684109" y="-19425"/>
            <a:ext cx="6507891" cy="650187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i="1" spc="-107" dirty="0">
              <a:solidFill>
                <a:srgbClr val="C015C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1264" y="569306"/>
            <a:ext cx="3567387" cy="267571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3197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The length can be about 15-20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2054" y="3380283"/>
            <a:ext cx="2576597" cy="52564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AFAA1DD-CFC2-8062-66EA-3A367C2684F3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84A5C4-4EC7-9C7E-67F7-F96CCFFFA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99FC1B-591A-9016-E90A-01BE86E2E4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15B07-4C7B-5896-0C2F-2ABA60C5524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7085" y="5960789"/>
            <a:ext cx="2099342" cy="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6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586104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2152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AB86F-24A9-0C60-F5FB-EEFF42653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5AA48-853C-4B94-9E9A-FBA877D20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2A78-CB95-C1D3-49AC-ACEEF2B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C27C-EA03-D80D-0818-6821B507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7611-504B-91AE-7749-2CA8926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0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565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058652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066885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066885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C34A-36B0-B7CD-FEF1-73033951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481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0954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0954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4EDC7-5A50-A0E3-8500-8DCD57ED7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13131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1716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1716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9555888" y="23262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C9B5CA-D4AD-4F47-2C46-3027A4AC5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5170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932552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2836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32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5574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14" y="30573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48" y="30573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25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58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6909D9-364C-0240-A6A8-10D500EECC0C}"/>
              </a:ext>
            </a:extLst>
          </p:cNvPr>
          <p:cNvSpPr/>
          <p:nvPr userDrawn="1"/>
        </p:nvSpPr>
        <p:spPr>
          <a:xfrm>
            <a:off x="10449604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0616D9-1526-BB48-AB68-B2A7B7517CC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80930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E1491-A210-6CE7-B615-ABFBD3509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908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0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836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43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25" y="306688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58" y="306688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36" y="305865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69" y="305865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8585505" y="2221463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695E2-82D0-8AC9-6F7F-1321C5F29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3561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image" Target="../media/image22.sv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8.sv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17.svg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CA3CC3C-20F9-18CB-54BF-7E5B5D65831A}"/>
              </a:ext>
            </a:extLst>
          </p:cNvPr>
          <p:cNvSpPr/>
          <p:nvPr userDrawn="1"/>
        </p:nvSpPr>
        <p:spPr>
          <a:xfrm>
            <a:off x="-361950" y="6109044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5B021D6-4105-744F-C331-F07C8512D27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1EA700-364D-6A91-C7E9-15AED250A82E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40777" y="5648324"/>
            <a:ext cx="1692053" cy="123954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AFBD6-4D67-9590-CB58-788FFA40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38" y="365125"/>
            <a:ext cx="10528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FC3A-F477-6951-FB9B-66B71DA1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638" y="1825625"/>
            <a:ext cx="1052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F681-7F4F-1A6C-2CCE-583462AE5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1320" y="6356350"/>
            <a:ext cx="1960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B6E4CC-B8A0-4B48-B7AF-6D734658137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049F-EF0C-D573-47DF-EA122FF5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2E6DC-D5C9-1DFF-D976-4D75630B1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3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2EE57-115E-AB3A-7861-DAA1F70BBF0E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440159" y="6304090"/>
            <a:ext cx="1574708" cy="5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E5B021D6-4105-744F-C331-F07C8512D27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25638" y="5516452"/>
            <a:ext cx="263745" cy="2637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AFBD6-4D67-9590-CB58-788FFA40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38" y="365125"/>
            <a:ext cx="10528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FC3A-F477-6951-FB9B-66B71DA1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638" y="1825625"/>
            <a:ext cx="1052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D2CAD3-2BDB-344A-05EE-F89BC8022F2D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21EA700-364D-6A91-C7E9-15AED250A82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0" y="5648325"/>
            <a:ext cx="1651276" cy="12096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F681-7F4F-1A6C-2CCE-583462AE5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096" y="6363145"/>
            <a:ext cx="1960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B6E4CC-B8A0-4B48-B7AF-6D734658137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049F-EF0C-D573-47DF-EA122FF5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2E6DC-D5C9-1DFF-D976-4D75630B1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C28C8C-4CF3-239F-48E1-69248D84427B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209540" y="6095641"/>
            <a:ext cx="1896248" cy="5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671" r:id="rId26"/>
    <p:sldLayoutId id="214748376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0144-1BE9-281C-5246-FF3EE1378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Pediatric Hand Burn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8ADBC-CA76-D548-8BAF-349C7C636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Ray Cuellar, MD</a:t>
            </a:r>
          </a:p>
          <a:p>
            <a:r>
              <a:rPr lang="en-US" dirty="0"/>
              <a:t>Children’s Hospital Colorado</a:t>
            </a:r>
          </a:p>
        </p:txBody>
      </p:sp>
    </p:spTree>
    <p:extLst>
      <p:ext uri="{BB962C8B-B14F-4D97-AF65-F5344CB8AC3E}">
        <p14:creationId xmlns:p14="http://schemas.microsoft.com/office/powerpoint/2010/main" val="388111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E8558-9CAD-63E0-B094-E443656DA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937" y="1105959"/>
            <a:ext cx="4896464" cy="590931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D9E70-F9B5-757F-9407-981CF39A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1D57B-E39D-89E7-3FB7-2AB701F7A8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9A02F-8D92-7BD8-EDEC-3FABEC739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C71E-4C1A-7944-D2C9-2C2AD7E5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DDB9-B07C-5B71-3F5E-E3AEA3B3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304103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Objective number one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20BD67-5167-8E78-E09E-C7989BC992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381928" y="3066885"/>
            <a:ext cx="1670648" cy="68262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Objective number two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C6413-E902-8B90-0DEE-ABDBEA66C8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600614" y="3066885"/>
            <a:ext cx="1654865" cy="977768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Objective number three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3C3214A-582D-71D5-F6A9-08D4442C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D9A-F069-4EE6-A598-69F61F1F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Bullet number one</a:t>
            </a:r>
          </a:p>
        </p:txBody>
      </p:sp>
    </p:spTree>
    <p:extLst>
      <p:ext uri="{BB962C8B-B14F-4D97-AF65-F5344CB8AC3E}">
        <p14:creationId xmlns:p14="http://schemas.microsoft.com/office/powerpoint/2010/main" val="217293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E8558-9CAD-63E0-B094-E443656DA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D9E70-F9B5-757F-9407-981CF39A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BE7CB7-B06B-C501-13B7-ECB281744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Pediatric Hand Burn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BAF575-DC80-23AC-DDDB-33FEBC883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Ray Cuellar, MD</a:t>
            </a:r>
          </a:p>
          <a:p>
            <a:r>
              <a:rPr lang="en-US" dirty="0"/>
              <a:t>Children’s Hospital Colorado</a:t>
            </a:r>
          </a:p>
        </p:txBody>
      </p:sp>
    </p:spTree>
    <p:extLst>
      <p:ext uri="{BB962C8B-B14F-4D97-AF65-F5344CB8AC3E}">
        <p14:creationId xmlns:p14="http://schemas.microsoft.com/office/powerpoint/2010/main" val="43283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C71E-4C1A-7944-D2C9-2C2AD7E5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DDB9-B07C-5B71-3F5E-E3AEA3B3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206900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 number one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20BD67-5167-8E78-E09E-C7989BC992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381928" y="3066885"/>
            <a:ext cx="1670648" cy="186320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 number two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C6413-E902-8B90-0DEE-ABDBEA66C8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600614" y="3066884"/>
            <a:ext cx="1654865" cy="18549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 number three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3C3214A-582D-71D5-F6A9-08D4442C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D9A-F069-4EE6-A598-69F61F1F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Bullet number one</a:t>
            </a:r>
          </a:p>
        </p:txBody>
      </p:sp>
    </p:spTree>
    <p:extLst>
      <p:ext uri="{BB962C8B-B14F-4D97-AF65-F5344CB8AC3E}">
        <p14:creationId xmlns:p14="http://schemas.microsoft.com/office/powerpoint/2010/main" val="228739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0353D"/>
      </a:dk1>
      <a:lt1>
        <a:srgbClr val="E5CCA3"/>
      </a:lt1>
      <a:dk2>
        <a:srgbClr val="2E4437"/>
      </a:dk2>
      <a:lt2>
        <a:srgbClr val="FFFFFF"/>
      </a:lt2>
      <a:accent1>
        <a:srgbClr val="20353D"/>
      </a:accent1>
      <a:accent2>
        <a:srgbClr val="2E4437"/>
      </a:accent2>
      <a:accent3>
        <a:srgbClr val="5C755F"/>
      </a:accent3>
      <a:accent4>
        <a:srgbClr val="457F86"/>
      </a:accent4>
      <a:accent5>
        <a:srgbClr val="162021"/>
      </a:accent5>
      <a:accent6>
        <a:srgbClr val="E5CCA3"/>
      </a:accent6>
      <a:hlink>
        <a:srgbClr val="E5CCA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rgbClr val="20353D"/>
      </a:dk1>
      <a:lt1>
        <a:srgbClr val="E5CCA3"/>
      </a:lt1>
      <a:dk2>
        <a:srgbClr val="2E4437"/>
      </a:dk2>
      <a:lt2>
        <a:srgbClr val="FFFFFF"/>
      </a:lt2>
      <a:accent1>
        <a:srgbClr val="20353D"/>
      </a:accent1>
      <a:accent2>
        <a:srgbClr val="2E4437"/>
      </a:accent2>
      <a:accent3>
        <a:srgbClr val="5C755F"/>
      </a:accent3>
      <a:accent4>
        <a:srgbClr val="457F86"/>
      </a:accent4>
      <a:accent5>
        <a:srgbClr val="162021"/>
      </a:accent5>
      <a:accent6>
        <a:srgbClr val="E5CCA3"/>
      </a:accent6>
      <a:hlink>
        <a:srgbClr val="E5CCA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62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Trebuchet MS</vt:lpstr>
      <vt:lpstr>Office Theme</vt:lpstr>
      <vt:lpstr>1_Office Theme</vt:lpstr>
      <vt:lpstr>Pediatric Hand Burn Management</vt:lpstr>
      <vt:lpstr>Disclosures</vt:lpstr>
      <vt:lpstr>PowerPoint Presentation</vt:lpstr>
      <vt:lpstr>Initial Management</vt:lpstr>
      <vt:lpstr>PowerPoint Presentation</vt:lpstr>
      <vt:lpstr>Pediatric Hand Burn Management</vt:lpstr>
      <vt:lpstr>Disclosures</vt:lpstr>
      <vt:lpstr>PowerPoint Presentation</vt:lpstr>
      <vt:lpstr>Initial 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Hand Burn Management</dc:title>
  <dc:creator>Cuellar, Ray</dc:creator>
  <cp:lastModifiedBy>Cuellar, Ray</cp:lastModifiedBy>
  <cp:revision>1</cp:revision>
  <dcterms:created xsi:type="dcterms:W3CDTF">2024-02-15T01:48:33Z</dcterms:created>
  <dcterms:modified xsi:type="dcterms:W3CDTF">2024-04-05T19:51:20Z</dcterms:modified>
</cp:coreProperties>
</file>